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150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31.png>
</file>

<file path=ppt/media/image33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jpeg>
</file>

<file path=ppt/media/image46.jpeg>
</file>

<file path=ppt/media/image47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8E1C-8C98-409F-99C9-436F46744D31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7ABD0-3745-4A6E-B895-C8EC3A55C830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DFAB6-D205-4EB6-BC13-A70CBC18DD02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336DA-490D-4A4F-8370-18AC9039F799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262F-5DB4-4A63-B1B4-81345804D2B4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B0FE3-5D91-4062-B6B0-FA00346459B7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79C28-6D83-4BC8-9739-7FF3B2130738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AB50-3295-43EC-A62A-46C3B7B903F5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08E69-D976-47B3-9497-69A476578941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AEE1-721E-4FA5-B6D4-BFD9E1F2F9EB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9A14-FF6D-43AA-8E45-66CE85262DEC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B3C92-FB0B-453B-B4C6-EE0992CFEE52}" type="slidenum">
              <a:rPr lang="zh-CN" altLang="zh-CN" smtClean="0"/>
              <a:t>‹#›</a:t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emf"/><Relationship Id="rId3" Type="http://schemas.openxmlformats.org/officeDocument/2006/relationships/image" Target="../media/image23.emf"/><Relationship Id="rId7" Type="http://schemas.openxmlformats.org/officeDocument/2006/relationships/image" Target="../media/image27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emf"/><Relationship Id="rId5" Type="http://schemas.openxmlformats.org/officeDocument/2006/relationships/image" Target="../media/image25.emf"/><Relationship Id="rId4" Type="http://schemas.openxmlformats.org/officeDocument/2006/relationships/image" Target="../media/image24.emf"/><Relationship Id="rId9" Type="http://schemas.openxmlformats.org/officeDocument/2006/relationships/image" Target="../media/image2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7" Type="http://schemas.openxmlformats.org/officeDocument/2006/relationships/image" Target="../media/image31.png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emf"/><Relationship Id="rId5" Type="http://schemas.openxmlformats.org/officeDocument/2006/relationships/image" Target="../media/image28.emf"/><Relationship Id="rId4" Type="http://schemas.openxmlformats.org/officeDocument/2006/relationships/image" Target="../media/image27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7" Type="http://schemas.openxmlformats.org/officeDocument/2006/relationships/image" Target="../media/image33.png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2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7" Type="http://schemas.openxmlformats.org/officeDocument/2006/relationships/image" Target="../media/image39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8.emf"/><Relationship Id="rId5" Type="http://schemas.openxmlformats.org/officeDocument/2006/relationships/image" Target="../media/image37.emf"/><Relationship Id="rId4" Type="http://schemas.openxmlformats.org/officeDocument/2006/relationships/image" Target="../media/image36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7" Type="http://schemas.openxmlformats.org/officeDocument/2006/relationships/image" Target="../media/image45.jpe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4.png"/><Relationship Id="rId5" Type="http://schemas.openxmlformats.org/officeDocument/2006/relationships/image" Target="../media/image43.png"/><Relationship Id="rId4" Type="http://schemas.openxmlformats.org/officeDocument/2006/relationships/image" Target="../media/image4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e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11" Type="http://schemas.openxmlformats.org/officeDocument/2006/relationships/image" Target="../media/image16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19572" y="1912516"/>
            <a:ext cx="2016224" cy="172819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47564" y="1984524"/>
            <a:ext cx="2016224" cy="172819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03548" y="2056532"/>
            <a:ext cx="2016224" cy="17368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503548" y="2272556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11926" y="2488580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511926" y="2704604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503548" y="2946023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503548" y="3208660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503548" y="3424684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503548" y="3639470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791580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1079612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1367644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1677860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1943708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2231740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4062024" y="5013176"/>
            <a:ext cx="726000" cy="79208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" name="直接连接符 33"/>
          <p:cNvCxnSpPr/>
          <p:nvPr/>
        </p:nvCxnSpPr>
        <p:spPr>
          <a:xfrm>
            <a:off x="4283968" y="5013176"/>
            <a:ext cx="0" cy="7920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4564109" y="5013176"/>
            <a:ext cx="0" cy="7920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4062024" y="5254595"/>
            <a:ext cx="726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4062024" y="5545096"/>
            <a:ext cx="726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3311860" y="2848620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*</a:t>
            </a:r>
          </a:p>
        </p:txBody>
      </p:sp>
      <p:sp>
        <p:nvSpPr>
          <p:cNvPr id="44" name="矩形 43"/>
          <p:cNvSpPr/>
          <p:nvPr/>
        </p:nvSpPr>
        <p:spPr>
          <a:xfrm>
            <a:off x="6120185" y="2488603"/>
            <a:ext cx="1656181" cy="13047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079612" y="4005064"/>
            <a:ext cx="8640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6*6*3</a:t>
            </a:r>
            <a:endParaRPr lang="zh-CN" altLang="en-US" sz="1600" dirty="0"/>
          </a:p>
        </p:txBody>
      </p:sp>
      <p:sp>
        <p:nvSpPr>
          <p:cNvPr id="46" name="文本框 45"/>
          <p:cNvSpPr txBox="1"/>
          <p:nvPr/>
        </p:nvSpPr>
        <p:spPr>
          <a:xfrm>
            <a:off x="4175968" y="3786737"/>
            <a:ext cx="5400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4*4</a:t>
            </a:r>
            <a:endParaRPr lang="zh-CN" altLang="en-US" sz="1400" dirty="0"/>
          </a:p>
        </p:txBody>
      </p:sp>
      <p:sp>
        <p:nvSpPr>
          <p:cNvPr id="47" name="文本框 46"/>
          <p:cNvSpPr txBox="1"/>
          <p:nvPr/>
        </p:nvSpPr>
        <p:spPr>
          <a:xfrm>
            <a:off x="5327112" y="2848620"/>
            <a:ext cx="576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=</a:t>
            </a:r>
            <a:endParaRPr lang="zh-CN" altLang="en-US" dirty="0"/>
          </a:p>
        </p:txBody>
      </p:sp>
      <p:cxnSp>
        <p:nvCxnSpPr>
          <p:cNvPr id="51" name="直接连接符 50"/>
          <p:cNvCxnSpPr/>
          <p:nvPr/>
        </p:nvCxnSpPr>
        <p:spPr>
          <a:xfrm>
            <a:off x="6120185" y="2848620"/>
            <a:ext cx="165618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6120184" y="3140979"/>
            <a:ext cx="165618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6120183" y="3442203"/>
            <a:ext cx="165618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516216" y="2488580"/>
            <a:ext cx="0" cy="12981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6940881" y="2495199"/>
            <a:ext cx="0" cy="12981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7380312" y="2498260"/>
            <a:ext cx="0" cy="12981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文本框 56"/>
          <p:cNvSpPr txBox="1"/>
          <p:nvPr/>
        </p:nvSpPr>
        <p:spPr>
          <a:xfrm>
            <a:off x="6588234" y="4017606"/>
            <a:ext cx="792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4*4</a:t>
            </a:r>
            <a:endParaRPr lang="zh-CN" altLang="en-US" sz="1400" dirty="0"/>
          </a:p>
        </p:txBody>
      </p:sp>
      <p:sp>
        <p:nvSpPr>
          <p:cNvPr id="58" name="文本框 57"/>
          <p:cNvSpPr txBox="1"/>
          <p:nvPr/>
        </p:nvSpPr>
        <p:spPr>
          <a:xfrm>
            <a:off x="1079612" y="1412776"/>
            <a:ext cx="1044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Image</a:t>
            </a:r>
            <a:endParaRPr lang="zh-CN" altLang="en-US" sz="1400" dirty="0"/>
          </a:p>
        </p:txBody>
      </p:sp>
      <p:sp>
        <p:nvSpPr>
          <p:cNvPr id="61" name="文本框 60"/>
          <p:cNvSpPr txBox="1"/>
          <p:nvPr/>
        </p:nvSpPr>
        <p:spPr>
          <a:xfrm>
            <a:off x="4107113" y="2137427"/>
            <a:ext cx="762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kernel</a:t>
            </a:r>
            <a:endParaRPr lang="zh-CN" altLang="en-US" sz="1400" dirty="0"/>
          </a:p>
        </p:txBody>
      </p:sp>
      <p:sp>
        <p:nvSpPr>
          <p:cNvPr id="62" name="文本框 61"/>
          <p:cNvSpPr txBox="1"/>
          <p:nvPr/>
        </p:nvSpPr>
        <p:spPr>
          <a:xfrm>
            <a:off x="6150264" y="2048655"/>
            <a:ext cx="1332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Feature Map</a:t>
            </a:r>
            <a:endParaRPr lang="zh-CN" altLang="en-US" sz="1400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CCACCEF-2744-4A88-8AA7-6DEDE19BF2FB}"/>
              </a:ext>
            </a:extLst>
          </p:cNvPr>
          <p:cNvSpPr/>
          <p:nvPr/>
        </p:nvSpPr>
        <p:spPr>
          <a:xfrm>
            <a:off x="3867075" y="2542919"/>
            <a:ext cx="1109360" cy="99221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4FC027A0-F1AA-423E-9AE3-266649B8C551}"/>
              </a:ext>
            </a:extLst>
          </p:cNvPr>
          <p:cNvCxnSpPr/>
          <p:nvPr/>
        </p:nvCxnSpPr>
        <p:spPr>
          <a:xfrm>
            <a:off x="4139952" y="2554400"/>
            <a:ext cx="0" cy="9807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3EDE30-0FD4-48DA-BEA4-1FE9B48AC7B4}"/>
              </a:ext>
            </a:extLst>
          </p:cNvPr>
          <p:cNvCxnSpPr/>
          <p:nvPr/>
        </p:nvCxnSpPr>
        <p:spPr>
          <a:xfrm>
            <a:off x="4421755" y="2554400"/>
            <a:ext cx="0" cy="9807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CD707748-9289-42F6-887B-C8F4944EECA0}"/>
              </a:ext>
            </a:extLst>
          </p:cNvPr>
          <p:cNvCxnSpPr/>
          <p:nvPr/>
        </p:nvCxnSpPr>
        <p:spPr>
          <a:xfrm>
            <a:off x="4716016" y="2542919"/>
            <a:ext cx="0" cy="9807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5C504772-E580-4CC9-94EE-E0FAD2A015B5}"/>
              </a:ext>
            </a:extLst>
          </p:cNvPr>
          <p:cNvCxnSpPr>
            <a:cxnSpLocks/>
            <a:stCxn id="3" idx="1"/>
            <a:endCxn id="3" idx="3"/>
          </p:cNvCxnSpPr>
          <p:nvPr/>
        </p:nvCxnSpPr>
        <p:spPr>
          <a:xfrm>
            <a:off x="3867075" y="3039027"/>
            <a:ext cx="11093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3EA85E21-4B20-4BA4-834A-AF8A4FEB7491}"/>
              </a:ext>
            </a:extLst>
          </p:cNvPr>
          <p:cNvCxnSpPr/>
          <p:nvPr/>
        </p:nvCxnSpPr>
        <p:spPr>
          <a:xfrm>
            <a:off x="3867075" y="2780784"/>
            <a:ext cx="11093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A12C9C13-5908-4ACF-88E4-F9E6D67658ED}"/>
              </a:ext>
            </a:extLst>
          </p:cNvPr>
          <p:cNvCxnSpPr>
            <a:cxnSpLocks/>
          </p:cNvCxnSpPr>
          <p:nvPr/>
        </p:nvCxnSpPr>
        <p:spPr>
          <a:xfrm>
            <a:off x="3867075" y="3284984"/>
            <a:ext cx="11093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9ED6DDD2-DA0B-4B3C-BA61-C3C1603FF0B4}"/>
              </a:ext>
            </a:extLst>
          </p:cNvPr>
          <p:cNvSpPr txBox="1"/>
          <p:nvPr/>
        </p:nvSpPr>
        <p:spPr>
          <a:xfrm>
            <a:off x="705459" y="1724513"/>
            <a:ext cx="21383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Attachment domain</a:t>
            </a:r>
            <a:r>
              <a:rPr lang="en-US" altLang="zh-CN" sz="1400" dirty="0"/>
              <a:t> (d0)</a:t>
            </a:r>
            <a:endParaRPr lang="zh-CN" altLang="en-US" sz="1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7649DC6D-E771-477A-A56D-A1B3F0B1BCBB}"/>
              </a:ext>
            </a:extLst>
          </p:cNvPr>
          <p:cNvSpPr txBox="1"/>
          <p:nvPr/>
        </p:nvSpPr>
        <p:spPr>
          <a:xfrm>
            <a:off x="729654" y="3055250"/>
            <a:ext cx="1935995" cy="306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Mating domain</a:t>
            </a:r>
            <a:r>
              <a:rPr lang="en-US" altLang="zh-CN" sz="1400" dirty="0"/>
              <a:t> (d2)</a:t>
            </a:r>
            <a:endParaRPr lang="zh-CN" altLang="en-US" sz="14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47BD972-F918-4E9B-921F-24CF71A25FF6}"/>
              </a:ext>
            </a:extLst>
          </p:cNvPr>
          <p:cNvSpPr/>
          <p:nvPr/>
        </p:nvSpPr>
        <p:spPr>
          <a:xfrm>
            <a:off x="705459" y="2506508"/>
            <a:ext cx="22361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333333"/>
                </a:solidFill>
                <a:latin typeface="Arial" panose="020B0604020202020204" pitchFamily="34" charset="0"/>
              </a:rPr>
              <a:t>Reciprocity domain</a:t>
            </a:r>
            <a:r>
              <a:rPr lang="en-US" altLang="zh-CN" sz="1400" dirty="0">
                <a:solidFill>
                  <a:srgbClr val="333333"/>
                </a:solidFill>
                <a:latin typeface="Arial" panose="020B0604020202020204" pitchFamily="34" charset="0"/>
              </a:rPr>
              <a:t> (d1)</a:t>
            </a:r>
            <a:endParaRPr lang="zh-CN" altLang="en-US" sz="14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14BFB47-10DF-41CF-B7B0-48EBCC85D375}"/>
              </a:ext>
            </a:extLst>
          </p:cNvPr>
          <p:cNvSpPr/>
          <p:nvPr/>
        </p:nvSpPr>
        <p:spPr>
          <a:xfrm>
            <a:off x="705459" y="3739094"/>
            <a:ext cx="2722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333333"/>
                </a:solidFill>
                <a:latin typeface="Arial" panose="020B0604020202020204" pitchFamily="34" charset="0"/>
              </a:rPr>
              <a:t>Hierarchical power domain</a:t>
            </a:r>
            <a:r>
              <a:rPr lang="en-US" altLang="zh-CN" sz="1400" dirty="0">
                <a:solidFill>
                  <a:srgbClr val="333333"/>
                </a:solidFill>
                <a:latin typeface="Arial" panose="020B0604020202020204" pitchFamily="34" charset="0"/>
              </a:rPr>
              <a:t> (d3)</a:t>
            </a:r>
            <a:endParaRPr lang="zh-CN" altLang="en-US" sz="14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31E6675-E217-4E74-9626-5DD8C8083697}"/>
              </a:ext>
            </a:extLst>
          </p:cNvPr>
          <p:cNvSpPr/>
          <p:nvPr/>
        </p:nvSpPr>
        <p:spPr>
          <a:xfrm>
            <a:off x="705459" y="4621165"/>
            <a:ext cx="26898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333333"/>
                </a:solidFill>
                <a:latin typeface="Arial" panose="020B0604020202020204" pitchFamily="34" charset="0"/>
              </a:rPr>
              <a:t>Coalitional groups domain</a:t>
            </a:r>
            <a:r>
              <a:rPr lang="en-US" altLang="zh-CN" sz="1400" dirty="0">
                <a:solidFill>
                  <a:srgbClr val="333333"/>
                </a:solidFill>
                <a:latin typeface="Arial" panose="020B0604020202020204" pitchFamily="34" charset="0"/>
              </a:rPr>
              <a:t> (d4)</a:t>
            </a:r>
            <a:endParaRPr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AEE12ED-4150-42AF-B71D-DB8775A11D57}"/>
              </a:ext>
            </a:extLst>
          </p:cNvPr>
          <p:cNvSpPr txBox="1"/>
          <p:nvPr/>
        </p:nvSpPr>
        <p:spPr>
          <a:xfrm>
            <a:off x="3964720" y="1311538"/>
            <a:ext cx="2030890" cy="1012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i="1" dirty="0"/>
              <a:t>father-child</a:t>
            </a:r>
            <a:r>
              <a:rPr lang="en-US" altLang="zh-CN" sz="1400" dirty="0"/>
              <a:t>,</a:t>
            </a:r>
          </a:p>
          <a:p>
            <a:r>
              <a:rPr lang="en-US" altLang="zh-CN" sz="1400" i="1" dirty="0"/>
              <a:t>mother-child</a:t>
            </a:r>
            <a:r>
              <a:rPr lang="en-US" altLang="zh-CN" sz="1400" dirty="0"/>
              <a:t>,</a:t>
            </a:r>
          </a:p>
          <a:p>
            <a:r>
              <a:rPr lang="en-US" altLang="zh-CN" sz="1400" i="1" dirty="0"/>
              <a:t>Grandpa-grandchild</a:t>
            </a:r>
            <a:endParaRPr lang="en-US" altLang="zh-CN" sz="1400" dirty="0"/>
          </a:p>
          <a:p>
            <a:r>
              <a:rPr lang="en-US" altLang="zh-CN" sz="1400" i="1" dirty="0"/>
              <a:t>grandma-grandchild</a:t>
            </a:r>
            <a:r>
              <a:rPr lang="en-US" altLang="zh-CN" dirty="0"/>
              <a:t> </a:t>
            </a:r>
            <a:endParaRPr lang="zh-CN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0ACC572-2248-4F5F-8432-0FDE14F0A4D3}"/>
              </a:ext>
            </a:extLst>
          </p:cNvPr>
          <p:cNvSpPr/>
          <p:nvPr/>
        </p:nvSpPr>
        <p:spPr>
          <a:xfrm>
            <a:off x="3674653" y="2434358"/>
            <a:ext cx="26255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friends, siblings and classmates</a:t>
            </a:r>
            <a:r>
              <a:rPr lang="en-US" altLang="zh-CN" sz="1600" dirty="0">
                <a:solidFill>
                  <a:srgbClr val="333333"/>
                </a:solidFill>
                <a:latin typeface="Arial" panose="020B0604020202020204" pitchFamily="34" charset="0"/>
              </a:rPr>
              <a:t> </a:t>
            </a:r>
            <a:endParaRPr lang="zh-CN" altLang="en-US" sz="1600" dirty="0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E8AE2033-1F2F-4EBF-A652-4B51A73E6AB1}"/>
              </a:ext>
            </a:extLst>
          </p:cNvPr>
          <p:cNvSpPr/>
          <p:nvPr/>
        </p:nvSpPr>
        <p:spPr>
          <a:xfrm>
            <a:off x="3964719" y="3053072"/>
            <a:ext cx="139936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lovers/spouses</a:t>
            </a:r>
            <a:endParaRPr lang="zh-CN" altLang="en-US" sz="1400" i="1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56946E4A-9430-4D91-8886-9727B7A4896D}"/>
              </a:ext>
            </a:extLst>
          </p:cNvPr>
          <p:cNvSpPr/>
          <p:nvPr/>
        </p:nvSpPr>
        <p:spPr>
          <a:xfrm>
            <a:off x="3918011" y="3477506"/>
            <a:ext cx="2077600" cy="9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presenter-audience </a:t>
            </a:r>
          </a:p>
          <a:p>
            <a:r>
              <a:rPr lang="en-US" altLang="zh-CN" sz="1400" i="1" dirty="0"/>
              <a:t>teacher-student</a:t>
            </a:r>
          </a:p>
          <a:p>
            <a:r>
              <a:rPr lang="en-US" altLang="zh-CN" sz="1400" i="1" dirty="0"/>
              <a:t>trainer-trainee</a:t>
            </a:r>
          </a:p>
          <a:p>
            <a:r>
              <a:rPr lang="en-US" altLang="zh-CN" sz="1400" i="1" dirty="0"/>
              <a:t>leader-subordinate</a:t>
            </a:r>
            <a:endParaRPr lang="zh-CN" altLang="en-US" sz="1400" i="1" dirty="0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7C050F8-A835-4701-9B10-6BD24AEE9716}"/>
              </a:ext>
            </a:extLst>
          </p:cNvPr>
          <p:cNvSpPr/>
          <p:nvPr/>
        </p:nvSpPr>
        <p:spPr>
          <a:xfrm>
            <a:off x="3896432" y="4456693"/>
            <a:ext cx="1940483" cy="9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band members,</a:t>
            </a:r>
          </a:p>
          <a:p>
            <a:r>
              <a:rPr lang="en-US" altLang="zh-CN" sz="1400" i="1" dirty="0"/>
              <a:t>dance team members,</a:t>
            </a:r>
          </a:p>
          <a:p>
            <a:r>
              <a:rPr lang="en-US" altLang="zh-CN" sz="1400" i="1" dirty="0"/>
              <a:t>sport team members </a:t>
            </a:r>
          </a:p>
          <a:p>
            <a:r>
              <a:rPr lang="en-US" altLang="zh-CN" sz="1400" i="1" dirty="0"/>
              <a:t>colleagues</a:t>
            </a:r>
            <a:endParaRPr lang="zh-CN" altLang="en-US" sz="1400" i="1" dirty="0"/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CAD4AA3D-9939-4EF2-9E8C-40044AB32467}"/>
              </a:ext>
            </a:extLst>
          </p:cNvPr>
          <p:cNvSpPr/>
          <p:nvPr/>
        </p:nvSpPr>
        <p:spPr>
          <a:xfrm>
            <a:off x="340285" y="1311538"/>
            <a:ext cx="5959907" cy="4096742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D20C0EDC-470E-4AAC-A4CA-B8AB7B4022B3}"/>
              </a:ext>
            </a:extLst>
          </p:cNvPr>
          <p:cNvCxnSpPr>
            <a:cxnSpLocks/>
            <a:stCxn id="31" idx="0"/>
            <a:endCxn id="31" idx="2"/>
          </p:cNvCxnSpPr>
          <p:nvPr/>
        </p:nvCxnSpPr>
        <p:spPr>
          <a:xfrm>
            <a:off x="3320239" y="1311538"/>
            <a:ext cx="0" cy="40967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DD9E77E3-E785-4392-B3A1-641C5B8FE57A}"/>
              </a:ext>
            </a:extLst>
          </p:cNvPr>
          <p:cNvCxnSpPr>
            <a:cxnSpLocks/>
          </p:cNvCxnSpPr>
          <p:nvPr/>
        </p:nvCxnSpPr>
        <p:spPr>
          <a:xfrm>
            <a:off x="340285" y="2345185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直接连接符 42">
            <a:extLst>
              <a:ext uri="{FF2B5EF4-FFF2-40B4-BE49-F238E27FC236}">
                <a16:creationId xmlns:a16="http://schemas.microsoft.com/office/drawing/2014/main" id="{05F107CA-25CC-4E5E-9ED0-8FA121B87B14}"/>
              </a:ext>
            </a:extLst>
          </p:cNvPr>
          <p:cNvCxnSpPr>
            <a:cxnSpLocks/>
          </p:cNvCxnSpPr>
          <p:nvPr/>
        </p:nvCxnSpPr>
        <p:spPr>
          <a:xfrm>
            <a:off x="340284" y="2957578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1568C9C1-52FB-4C90-96BC-3B8C9201CC4D}"/>
              </a:ext>
            </a:extLst>
          </p:cNvPr>
          <p:cNvCxnSpPr>
            <a:cxnSpLocks/>
          </p:cNvCxnSpPr>
          <p:nvPr/>
        </p:nvCxnSpPr>
        <p:spPr>
          <a:xfrm>
            <a:off x="340717" y="3483175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直接连接符 45">
            <a:extLst>
              <a:ext uri="{FF2B5EF4-FFF2-40B4-BE49-F238E27FC236}">
                <a16:creationId xmlns:a16="http://schemas.microsoft.com/office/drawing/2014/main" id="{E02F74D3-0FD7-4D46-B9E8-A63B4B496C08}"/>
              </a:ext>
            </a:extLst>
          </p:cNvPr>
          <p:cNvCxnSpPr>
            <a:cxnSpLocks/>
          </p:cNvCxnSpPr>
          <p:nvPr/>
        </p:nvCxnSpPr>
        <p:spPr>
          <a:xfrm>
            <a:off x="340285" y="4431612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8595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3D90BED-0E17-437B-858E-27070398306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113" y="2680183"/>
            <a:ext cx="1788098" cy="141595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1C7FF3D-D81F-4F85-8FF5-D7620ECFB4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680183"/>
            <a:ext cx="1728191" cy="137442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6E6829B-0445-4C6F-B225-E72B9725556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2680183"/>
            <a:ext cx="1686861" cy="141595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8931A67-50B6-46B6-B4FF-8E2D39363E73}"/>
              </a:ext>
            </a:extLst>
          </p:cNvPr>
          <p:cNvSpPr txBox="1"/>
          <p:nvPr/>
        </p:nvSpPr>
        <p:spPr>
          <a:xfrm>
            <a:off x="1242673" y="4096139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/>
              <a:t>pisc</a:t>
            </a:r>
            <a:r>
              <a:rPr lang="en-US" altLang="zh-CN" sz="1200" dirty="0"/>
              <a:t>-coarse</a:t>
            </a:r>
            <a:endParaRPr lang="zh-CN" altLang="en-US" sz="12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CD7F616-31B0-4E8E-B7EE-2175A6B5E051}"/>
              </a:ext>
            </a:extLst>
          </p:cNvPr>
          <p:cNvSpPr txBox="1"/>
          <p:nvPr/>
        </p:nvSpPr>
        <p:spPr>
          <a:xfrm>
            <a:off x="3753807" y="4096139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/>
              <a:t>pisc</a:t>
            </a:r>
            <a:r>
              <a:rPr lang="en-US" altLang="zh-CN" sz="1200" dirty="0"/>
              <a:t>-fine</a:t>
            </a:r>
            <a:endParaRPr lang="zh-CN" altLang="en-US" sz="12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90E56CA-593A-42D3-A6DB-F560FB2EA1DA}"/>
              </a:ext>
            </a:extLst>
          </p:cNvPr>
          <p:cNvSpPr txBox="1"/>
          <p:nvPr/>
        </p:nvSpPr>
        <p:spPr>
          <a:xfrm>
            <a:off x="6027669" y="4098867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pipa-relation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9462977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D8EF731-6A90-464E-BC05-AF575246C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836712"/>
            <a:ext cx="3472817" cy="201622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2F70D33-1B2F-40A5-9232-FC071C5C21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339" y="1302324"/>
            <a:ext cx="1225321" cy="1085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736A3AC-DF47-4461-8A67-EB0694749E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6096" y="1322990"/>
            <a:ext cx="1371375" cy="1085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E643ED6-C75B-45D8-9AF6-F3B39484EF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7041" y="1312657"/>
            <a:ext cx="1381313" cy="109533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F5F1D5B-AB0B-4500-9F84-8A7E495B8364}"/>
              </a:ext>
            </a:extLst>
          </p:cNvPr>
          <p:cNvSpPr txBox="1"/>
          <p:nvPr/>
        </p:nvSpPr>
        <p:spPr>
          <a:xfrm>
            <a:off x="4374741" y="24172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6687B2D-33D5-442A-B525-210C3F4417AB}"/>
              </a:ext>
            </a:extLst>
          </p:cNvPr>
          <p:cNvSpPr txBox="1"/>
          <p:nvPr/>
        </p:nvSpPr>
        <p:spPr>
          <a:xfrm>
            <a:off x="5913157" y="240799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43A9831-0296-4940-BF74-6F1D856B4E75}"/>
              </a:ext>
            </a:extLst>
          </p:cNvPr>
          <p:cNvSpPr txBox="1"/>
          <p:nvPr/>
        </p:nvSpPr>
        <p:spPr>
          <a:xfrm>
            <a:off x="7571673" y="240799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5A2E2B2-5902-463A-BA17-2549EE7807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285" y="3429000"/>
            <a:ext cx="3524305" cy="1888723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62E8D55D-4532-4F6B-91FF-2199F86ED1A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9339" y="3948843"/>
            <a:ext cx="1381313" cy="1043667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38C9423F-0C80-42EE-9043-99E867EC830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80112" y="3959177"/>
            <a:ext cx="1371375" cy="1033333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1959DA65-08A1-4438-BF79-4E2BE8C26A1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190947" y="3959177"/>
            <a:ext cx="1371375" cy="1033333"/>
          </a:xfrm>
          <a:prstGeom prst="rect">
            <a:avLst/>
          </a:prstGeom>
        </p:spPr>
      </p:pic>
      <p:sp>
        <p:nvSpPr>
          <p:cNvPr id="21" name="文本框 20">
            <a:extLst>
              <a:ext uri="{FF2B5EF4-FFF2-40B4-BE49-F238E27FC236}">
                <a16:creationId xmlns:a16="http://schemas.microsoft.com/office/drawing/2014/main" id="{AD101633-6477-4E55-AC66-FD7C055580B5}"/>
              </a:ext>
            </a:extLst>
          </p:cNvPr>
          <p:cNvSpPr txBox="1"/>
          <p:nvPr/>
        </p:nvSpPr>
        <p:spPr>
          <a:xfrm>
            <a:off x="4428647" y="4948391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B654A1A4-DE2F-45D9-8EC9-ED6671B08B85}"/>
              </a:ext>
            </a:extLst>
          </p:cNvPr>
          <p:cNvSpPr txBox="1"/>
          <p:nvPr/>
        </p:nvSpPr>
        <p:spPr>
          <a:xfrm>
            <a:off x="5967063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6A371D31-A281-40C7-9963-E02354172327}"/>
              </a:ext>
            </a:extLst>
          </p:cNvPr>
          <p:cNvSpPr txBox="1"/>
          <p:nvPr/>
        </p:nvSpPr>
        <p:spPr>
          <a:xfrm>
            <a:off x="7625579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26386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F50ADC4-8630-4D99-B5CD-F3F215550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6" y="836712"/>
            <a:ext cx="3428672" cy="172819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AC5E62BC-745E-4561-9CB1-88D4A38DF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85" y="3429000"/>
            <a:ext cx="3524305" cy="188872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C887E0D-F4C2-4FA8-984B-C25C55BA2C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9339" y="3948843"/>
            <a:ext cx="1381313" cy="104366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C0A7FA7-73ED-45C3-B48D-9289F303412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80112" y="3959177"/>
            <a:ext cx="1371375" cy="103333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5D1B215-2C7C-44A8-B26B-CDDA422081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0947" y="3959177"/>
            <a:ext cx="1371375" cy="1033333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75345C9-87C7-4CF6-9262-9F691B2D8307}"/>
              </a:ext>
            </a:extLst>
          </p:cNvPr>
          <p:cNvSpPr txBox="1"/>
          <p:nvPr/>
        </p:nvSpPr>
        <p:spPr>
          <a:xfrm>
            <a:off x="4428647" y="4948391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515A671-17DE-4F99-A540-D0DCCB9C747F}"/>
              </a:ext>
            </a:extLst>
          </p:cNvPr>
          <p:cNvSpPr txBox="1"/>
          <p:nvPr/>
        </p:nvSpPr>
        <p:spPr>
          <a:xfrm>
            <a:off x="5967063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CCFC9BD-E293-4845-AB18-E8874B6278B3}"/>
              </a:ext>
            </a:extLst>
          </p:cNvPr>
          <p:cNvSpPr txBox="1"/>
          <p:nvPr/>
        </p:nvSpPr>
        <p:spPr>
          <a:xfrm>
            <a:off x="7625579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1F226BF-A73E-4EC6-8FC5-B1D74C773B8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0736" y="1138833"/>
            <a:ext cx="4810125" cy="112395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8BFAEB66-848A-4139-830B-1EE32AD5947B}"/>
              </a:ext>
            </a:extLst>
          </p:cNvPr>
          <p:cNvSpPr txBox="1"/>
          <p:nvPr/>
        </p:nvSpPr>
        <p:spPr>
          <a:xfrm>
            <a:off x="4329728" y="22720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FEE7758-C558-42DB-A529-50023ED20C05}"/>
              </a:ext>
            </a:extLst>
          </p:cNvPr>
          <p:cNvSpPr txBox="1"/>
          <p:nvPr/>
        </p:nvSpPr>
        <p:spPr>
          <a:xfrm>
            <a:off x="5998633" y="225283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79ED452-4818-41DB-827D-D9A746F85172}"/>
              </a:ext>
            </a:extLst>
          </p:cNvPr>
          <p:cNvSpPr txBox="1"/>
          <p:nvPr/>
        </p:nvSpPr>
        <p:spPr>
          <a:xfrm>
            <a:off x="7740352" y="2262783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506284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CBB50C3-2AE5-4FD5-AA34-DA9B460E90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85" y="3429000"/>
            <a:ext cx="3524305" cy="188872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5BDA307-6E66-4C24-8838-9216974BD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339" y="3948843"/>
            <a:ext cx="1381313" cy="1043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857FB2B-ED33-474A-A20F-526ADC8C12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0112" y="3959177"/>
            <a:ext cx="1371375" cy="103333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0D0F5FC-E568-4D54-BAD3-D30DA884AD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0947" y="3959177"/>
            <a:ext cx="1371375" cy="1033333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059130B-5DD4-42A9-8EE4-5191FACCA88D}"/>
              </a:ext>
            </a:extLst>
          </p:cNvPr>
          <p:cNvSpPr txBox="1"/>
          <p:nvPr/>
        </p:nvSpPr>
        <p:spPr>
          <a:xfrm>
            <a:off x="4389327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9792670-13E1-49B9-845A-4A5C43550D77}"/>
              </a:ext>
            </a:extLst>
          </p:cNvPr>
          <p:cNvSpPr txBox="1"/>
          <p:nvPr/>
        </p:nvSpPr>
        <p:spPr>
          <a:xfrm>
            <a:off x="5967063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556948-230A-49E8-A042-10E41CA2096B}"/>
              </a:ext>
            </a:extLst>
          </p:cNvPr>
          <p:cNvSpPr txBox="1"/>
          <p:nvPr/>
        </p:nvSpPr>
        <p:spPr>
          <a:xfrm>
            <a:off x="7625579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CC73C7CC-1850-4426-B306-978CDA594C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552" y="620688"/>
            <a:ext cx="2394938" cy="2418000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F2C14BCA-12C7-43DB-A50F-78EABDFF36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42672" y="1412776"/>
            <a:ext cx="4819650" cy="1123950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D0514915-9838-47C1-9656-1C21B7A5699D}"/>
              </a:ext>
            </a:extLst>
          </p:cNvPr>
          <p:cNvSpPr txBox="1"/>
          <p:nvPr/>
        </p:nvSpPr>
        <p:spPr>
          <a:xfrm>
            <a:off x="4252471" y="2525508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DC201CB7-AC26-4B9C-9186-397497E49C65}"/>
              </a:ext>
            </a:extLst>
          </p:cNvPr>
          <p:cNvSpPr txBox="1"/>
          <p:nvPr/>
        </p:nvSpPr>
        <p:spPr>
          <a:xfrm>
            <a:off x="5910222" y="2536726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BF6C3EB-9581-4C34-B4FF-97E027DFF312}"/>
              </a:ext>
            </a:extLst>
          </p:cNvPr>
          <p:cNvSpPr txBox="1"/>
          <p:nvPr/>
        </p:nvSpPr>
        <p:spPr>
          <a:xfrm>
            <a:off x="7625579" y="2536726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(C)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25813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5822B8A-9D0B-4CD6-A562-1B246ED7F7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8224" y="969666"/>
            <a:ext cx="1788750" cy="491866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5D59857-4B2A-42E4-9F14-E6042364A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592" y="4581128"/>
            <a:ext cx="1778813" cy="465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5E06978-184E-46E2-9D57-8C2DB6F6D9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43808" y="4581128"/>
            <a:ext cx="1311750" cy="465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89E1B87-0FDC-4B78-AC98-5FFE245E78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0961" y="4581128"/>
            <a:ext cx="1758938" cy="46500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5E1532A-2D60-4A6C-B556-C15F0D1486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9592" y="5091463"/>
            <a:ext cx="1351500" cy="465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CD3226D-ACEC-4029-9EE0-B7D9C4366CE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25183" y="5091463"/>
            <a:ext cx="1749000" cy="46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57824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C604B57E-FEA3-4806-97AD-941C17F8CD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4844988"/>
              </p:ext>
            </p:extLst>
          </p:nvPr>
        </p:nvGraphicFramePr>
        <p:xfrm>
          <a:off x="1763688" y="1892866"/>
          <a:ext cx="4763396" cy="31203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93713">
                  <a:extLst>
                    <a:ext uri="{9D8B030D-6E8A-4147-A177-3AD203B41FA5}">
                      <a16:colId xmlns:a16="http://schemas.microsoft.com/office/drawing/2014/main" val="2458107497"/>
                    </a:ext>
                  </a:extLst>
                </a:gridCol>
                <a:gridCol w="793713">
                  <a:extLst>
                    <a:ext uri="{9D8B030D-6E8A-4147-A177-3AD203B41FA5}">
                      <a16:colId xmlns:a16="http://schemas.microsoft.com/office/drawing/2014/main" val="1566699326"/>
                    </a:ext>
                  </a:extLst>
                </a:gridCol>
                <a:gridCol w="793713">
                  <a:extLst>
                    <a:ext uri="{9D8B030D-6E8A-4147-A177-3AD203B41FA5}">
                      <a16:colId xmlns:a16="http://schemas.microsoft.com/office/drawing/2014/main" val="4001086134"/>
                    </a:ext>
                  </a:extLst>
                </a:gridCol>
                <a:gridCol w="793713">
                  <a:extLst>
                    <a:ext uri="{9D8B030D-6E8A-4147-A177-3AD203B41FA5}">
                      <a16:colId xmlns:a16="http://schemas.microsoft.com/office/drawing/2014/main" val="4221949400"/>
                    </a:ext>
                  </a:extLst>
                </a:gridCol>
                <a:gridCol w="794272">
                  <a:extLst>
                    <a:ext uri="{9D8B030D-6E8A-4147-A177-3AD203B41FA5}">
                      <a16:colId xmlns:a16="http://schemas.microsoft.com/office/drawing/2014/main" val="1623617449"/>
                    </a:ext>
                  </a:extLst>
                </a:gridCol>
                <a:gridCol w="794272">
                  <a:extLst>
                    <a:ext uri="{9D8B030D-6E8A-4147-A177-3AD203B41FA5}">
                      <a16:colId xmlns:a16="http://schemas.microsoft.com/office/drawing/2014/main" val="3655272509"/>
                    </a:ext>
                  </a:extLst>
                </a:gridCol>
              </a:tblGrid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0.610</a:t>
                      </a:r>
                      <a:endParaRPr lang="zh-CN" altLang="en-US" sz="140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0.711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0.111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0.025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0.096</a:t>
                      </a: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891808101"/>
                  </a:ext>
                </a:extLst>
              </a:tr>
              <a:tr h="63288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0.171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0.671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0.029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0.045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0.032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0.048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243128742"/>
                  </a:ext>
                </a:extLst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0.253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0.058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0.56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0.06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0.031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0.027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2913978911"/>
                  </a:ext>
                </a:extLst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0.085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0.039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0.005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0.769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0.015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0.085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3138152073"/>
                  </a:ext>
                </a:extLst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0.132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0.048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0.022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0.211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0.460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0.124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3803227050"/>
                  </a:ext>
                </a:extLst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0.115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0.064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0.004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0.120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0.012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0.681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021662"/>
                  </a:ext>
                </a:extLst>
              </a:tr>
            </a:tbl>
          </a:graphicData>
        </a:graphic>
      </p:graphicFrame>
      <p:sp>
        <p:nvSpPr>
          <p:cNvPr id="2" name="文本框 1">
            <a:extLst>
              <a:ext uri="{FF2B5EF4-FFF2-40B4-BE49-F238E27FC236}">
                <a16:creationId xmlns:a16="http://schemas.microsoft.com/office/drawing/2014/main" id="{CA40CCBF-239A-4925-8A1C-957DF554AF86}"/>
              </a:ext>
            </a:extLst>
          </p:cNvPr>
          <p:cNvSpPr txBox="1"/>
          <p:nvPr/>
        </p:nvSpPr>
        <p:spPr>
          <a:xfrm>
            <a:off x="1763688" y="5013176"/>
            <a:ext cx="496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</a:t>
            </a:r>
            <a:r>
              <a:rPr lang="en-US" altLang="zh-CN" sz="1200" dirty="0"/>
              <a:t>Fri	Fam            </a:t>
            </a:r>
            <a:r>
              <a:rPr lang="en-US" altLang="zh-CN" sz="1200" dirty="0" err="1"/>
              <a:t>Cou</a:t>
            </a:r>
            <a:r>
              <a:rPr lang="en-US" altLang="zh-CN" sz="1200" dirty="0"/>
              <a:t>             Pro                Com           NOR         </a:t>
            </a:r>
            <a:r>
              <a:rPr lang="en-US" altLang="zh-CN" dirty="0"/>
              <a:t>	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7582880-FA40-4298-ABBE-A5927C5BCAE0}"/>
              </a:ext>
            </a:extLst>
          </p:cNvPr>
          <p:cNvSpPr txBox="1"/>
          <p:nvPr/>
        </p:nvSpPr>
        <p:spPr>
          <a:xfrm>
            <a:off x="1043608" y="1988840"/>
            <a:ext cx="5760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 Fri	</a:t>
            </a:r>
          </a:p>
          <a:p>
            <a:endParaRPr lang="en-US" altLang="zh-CN" sz="1200" dirty="0"/>
          </a:p>
          <a:p>
            <a:r>
              <a:rPr lang="en-US" altLang="zh-CN" sz="1200" dirty="0"/>
              <a:t>Fam            </a:t>
            </a:r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 err="1"/>
              <a:t>Cou</a:t>
            </a:r>
            <a:r>
              <a:rPr lang="en-US" altLang="zh-CN" sz="1200" dirty="0"/>
              <a:t>             </a:t>
            </a:r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Pro                </a:t>
            </a:r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Com           </a:t>
            </a:r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NOR 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2292660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68EF797-1DB4-4DC9-9135-1D6D61F26C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295154"/>
              </p:ext>
            </p:extLst>
          </p:nvPr>
        </p:nvGraphicFramePr>
        <p:xfrm>
          <a:off x="1979712" y="2348156"/>
          <a:ext cx="3096344" cy="14535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8112">
                  <a:extLst>
                    <a:ext uri="{9D8B030D-6E8A-4147-A177-3AD203B41FA5}">
                      <a16:colId xmlns:a16="http://schemas.microsoft.com/office/drawing/2014/main" val="436353638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6441633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3475688699"/>
                    </a:ext>
                  </a:extLst>
                </a:gridCol>
              </a:tblGrid>
              <a:tr h="48451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0.818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0.073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0.108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1853948560"/>
                  </a:ext>
                </a:extLst>
              </a:tr>
              <a:tr h="48451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0.215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0.673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0.111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extLst>
                  <a:ext uri="{0D108BD9-81ED-4DB2-BD59-A6C34878D82A}">
                    <a16:rowId xmlns:a16="http://schemas.microsoft.com/office/drawing/2014/main" val="2649982106"/>
                  </a:ext>
                </a:extLst>
              </a:tr>
              <a:tr h="48451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0.144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0.108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  <a:latin typeface="Calibri" panose="020F0502020204030204" pitchFamily="3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0.747</a:t>
                      </a:r>
                      <a:endParaRPr lang="zh-CN" altLang="en-US" sz="1400" kern="100" dirty="0">
                        <a:effectLst/>
                        <a:latin typeface="Calibri" panose="020F0502020204030204" pitchFamily="3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3914993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C576DE4C-2151-4120-A65B-10038A5F436B}"/>
              </a:ext>
            </a:extLst>
          </p:cNvPr>
          <p:cNvSpPr txBox="1"/>
          <p:nvPr/>
        </p:nvSpPr>
        <p:spPr>
          <a:xfrm>
            <a:off x="2051720" y="3933056"/>
            <a:ext cx="3024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Inti	   Non-Inti              No-Rel</a:t>
            </a:r>
            <a:endParaRPr lang="zh-CN" altLang="en-US" sz="12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77BECB0-7587-48F3-9003-293AF6AD3DD1}"/>
              </a:ext>
            </a:extLst>
          </p:cNvPr>
          <p:cNvSpPr txBox="1"/>
          <p:nvPr/>
        </p:nvSpPr>
        <p:spPr>
          <a:xfrm>
            <a:off x="1331640" y="2348156"/>
            <a:ext cx="7200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	Inti</a:t>
            </a:r>
          </a:p>
          <a:p>
            <a:endParaRPr lang="en-US" altLang="zh-CN" sz="1200" dirty="0"/>
          </a:p>
          <a:p>
            <a:r>
              <a:rPr lang="en-US" altLang="zh-CN" sz="1200" dirty="0"/>
              <a:t>Non-Int</a:t>
            </a:r>
          </a:p>
          <a:p>
            <a:endParaRPr lang="en-US" altLang="zh-CN" sz="1200" dirty="0"/>
          </a:p>
          <a:p>
            <a:r>
              <a:rPr lang="en-US" altLang="zh-CN" sz="1200" dirty="0"/>
              <a:t>	  No-Rel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235845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9D1F3017-56BA-4A01-B5AD-16F7364307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0"/>
            <a:ext cx="3156691" cy="209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8123045-555D-4895-8870-ED1638CC484D}"/>
              </a:ext>
            </a:extLst>
          </p:cNvPr>
          <p:cNvSpPr txBox="1"/>
          <p:nvPr/>
        </p:nvSpPr>
        <p:spPr>
          <a:xfrm>
            <a:off x="107504" y="978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夫妻关系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FE71D6F2-F6EC-4415-9B61-776E1183C5E2}"/>
              </a:ext>
            </a:extLst>
          </p:cNvPr>
          <p:cNvSpPr txBox="1"/>
          <p:nvPr/>
        </p:nvSpPr>
        <p:spPr>
          <a:xfrm>
            <a:off x="2040059" y="4225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4975BF60-64AE-4A1F-9F5D-A41B093CB0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662" y="15239"/>
            <a:ext cx="3156691" cy="210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2A84F5A5-4858-4739-842F-C535BDB8E1DF}"/>
              </a:ext>
            </a:extLst>
          </p:cNvPr>
          <p:cNvSpPr txBox="1"/>
          <p:nvPr/>
        </p:nvSpPr>
        <p:spPr>
          <a:xfrm>
            <a:off x="3360546" y="978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商业关系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6AB82DD-BEAA-4ED9-AB98-AAD984D295FE}"/>
              </a:ext>
            </a:extLst>
          </p:cNvPr>
          <p:cNvSpPr txBox="1"/>
          <p:nvPr/>
        </p:nvSpPr>
        <p:spPr>
          <a:xfrm>
            <a:off x="5231082" y="-10486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家庭关系</a:t>
            </a: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6D74DFBA-21B5-4F0D-A11B-C1C4DA6C2A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02355"/>
            <a:ext cx="3156691" cy="221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8E2979C-8885-48DC-8D71-957326FC9A47}"/>
              </a:ext>
            </a:extLst>
          </p:cNvPr>
          <p:cNvSpPr txBox="1"/>
          <p:nvPr/>
        </p:nvSpPr>
        <p:spPr>
          <a:xfrm>
            <a:off x="112997" y="211592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EAADC5D8-030B-475B-91EF-F57BBCCAC291}"/>
              </a:ext>
            </a:extLst>
          </p:cNvPr>
          <p:cNvSpPr txBox="1"/>
          <p:nvPr/>
        </p:nvSpPr>
        <p:spPr>
          <a:xfrm>
            <a:off x="2040059" y="2115924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家庭关系</a:t>
            </a:r>
          </a:p>
        </p:txBody>
      </p:sp>
      <p:pic>
        <p:nvPicPr>
          <p:cNvPr id="2060" name="Picture 12">
            <a:extLst>
              <a:ext uri="{FF2B5EF4-FFF2-40B4-BE49-F238E27FC236}">
                <a16:creationId xmlns:a16="http://schemas.microsoft.com/office/drawing/2014/main" id="{6BF4602E-0B4F-42AC-B530-915124F85D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065" y="2135602"/>
            <a:ext cx="3156691" cy="2167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8174C548-F5E5-4FD7-8236-EF83F167BA79}"/>
              </a:ext>
            </a:extLst>
          </p:cNvPr>
          <p:cNvSpPr txBox="1"/>
          <p:nvPr/>
        </p:nvSpPr>
        <p:spPr>
          <a:xfrm>
            <a:off x="3307662" y="2151461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01C7B2F-A0BE-4B48-9F16-83C0441AD733}"/>
              </a:ext>
            </a:extLst>
          </p:cNvPr>
          <p:cNvSpPr txBox="1"/>
          <p:nvPr/>
        </p:nvSpPr>
        <p:spPr>
          <a:xfrm>
            <a:off x="5240217" y="2151461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同事关系</a:t>
            </a:r>
          </a:p>
        </p:txBody>
      </p:sp>
      <p:pic>
        <p:nvPicPr>
          <p:cNvPr id="19" name="Picture 2">
            <a:extLst>
              <a:ext uri="{FF2B5EF4-FFF2-40B4-BE49-F238E27FC236}">
                <a16:creationId xmlns:a16="http://schemas.microsoft.com/office/drawing/2014/main" id="{34F51825-84E0-447C-9F46-A6EB64025C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3" y="4331527"/>
            <a:ext cx="3156691" cy="221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AA490CE2-5EC4-441B-9775-7BD1B6951E41}"/>
              </a:ext>
            </a:extLst>
          </p:cNvPr>
          <p:cNvSpPr/>
          <p:nvPr/>
        </p:nvSpPr>
        <p:spPr>
          <a:xfrm>
            <a:off x="103432" y="4346018"/>
            <a:ext cx="1199110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朋友关系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53931F5C-A026-4B00-B9FB-6CF5A234C67E}"/>
              </a:ext>
            </a:extLst>
          </p:cNvPr>
          <p:cNvSpPr/>
          <p:nvPr/>
        </p:nvSpPr>
        <p:spPr>
          <a:xfrm>
            <a:off x="2040059" y="4346017"/>
            <a:ext cx="1199110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夫妻关系</a:t>
            </a:r>
          </a:p>
        </p:txBody>
      </p:sp>
      <p:pic>
        <p:nvPicPr>
          <p:cNvPr id="22" name="Picture 6">
            <a:extLst>
              <a:ext uri="{FF2B5EF4-FFF2-40B4-BE49-F238E27FC236}">
                <a16:creationId xmlns:a16="http://schemas.microsoft.com/office/drawing/2014/main" id="{DB380E03-3C98-4D10-8F66-51430BEB1D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066" y="4336631"/>
            <a:ext cx="3156691" cy="2213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7E99BDB1-5667-4EC2-A938-7C151C72EC0A}"/>
              </a:ext>
            </a:extLst>
          </p:cNvPr>
          <p:cNvSpPr/>
          <p:nvPr/>
        </p:nvSpPr>
        <p:spPr>
          <a:xfrm>
            <a:off x="3306118" y="4355388"/>
            <a:ext cx="1199110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同事关系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B2AC098-05C6-4398-84D2-88E98A590F87}"/>
              </a:ext>
            </a:extLst>
          </p:cNvPr>
          <p:cNvSpPr txBox="1"/>
          <p:nvPr/>
        </p:nvSpPr>
        <p:spPr>
          <a:xfrm>
            <a:off x="5209365" y="4356460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</p:spTree>
    <p:extLst>
      <p:ext uri="{BB962C8B-B14F-4D97-AF65-F5344CB8AC3E}">
        <p14:creationId xmlns:p14="http://schemas.microsoft.com/office/powerpoint/2010/main" val="18530146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9C52CD64-D502-4C9D-838E-FBD33B8B1BE6}"/>
              </a:ext>
            </a:extLst>
          </p:cNvPr>
          <p:cNvSpPr txBox="1"/>
          <p:nvPr/>
        </p:nvSpPr>
        <p:spPr>
          <a:xfrm>
            <a:off x="755576" y="878818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CEC8F95-EC9D-46C7-ACE4-DD6E4667607D}"/>
              </a:ext>
            </a:extLst>
          </p:cNvPr>
          <p:cNvSpPr txBox="1"/>
          <p:nvPr/>
        </p:nvSpPr>
        <p:spPr>
          <a:xfrm>
            <a:off x="3084175" y="836711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夫妻关系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2890BAB-AB1B-4299-977E-8E61715D84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02" y="1628800"/>
            <a:ext cx="2783285" cy="208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F55F4944-66E5-4A33-9DFC-677140A2DFED}"/>
              </a:ext>
            </a:extLst>
          </p:cNvPr>
          <p:cNvSpPr/>
          <p:nvPr/>
        </p:nvSpPr>
        <p:spPr>
          <a:xfrm>
            <a:off x="780602" y="1628800"/>
            <a:ext cx="1199110" cy="36004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朋友关系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993B426-F983-4473-9660-25C3D2E93948}"/>
              </a:ext>
            </a:extLst>
          </p:cNvPr>
          <p:cNvSpPr/>
          <p:nvPr/>
        </p:nvSpPr>
        <p:spPr>
          <a:xfrm>
            <a:off x="2364777" y="1627311"/>
            <a:ext cx="1199110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夫妻关系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D06BD0E3-77D1-4B49-B5A2-EBC025C8E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850" y="1627311"/>
            <a:ext cx="2801887" cy="208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279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3851920" y="2564904"/>
            <a:ext cx="936104" cy="9144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4499992" y="2636912"/>
            <a:ext cx="0" cy="7920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499992" y="2858125"/>
            <a:ext cx="144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dirty="0"/>
              <a:t>θ</a:t>
            </a:r>
          </a:p>
          <a:p>
            <a:endParaRPr lang="zh-CN" altLang="en-US" dirty="0"/>
          </a:p>
        </p:txBody>
      </p:sp>
      <p:cxnSp>
        <p:nvCxnSpPr>
          <p:cNvPr id="19" name="直接箭头连接符 18"/>
          <p:cNvCxnSpPr>
            <a:stCxn id="49" idx="3"/>
          </p:cNvCxnSpPr>
          <p:nvPr/>
        </p:nvCxnSpPr>
        <p:spPr>
          <a:xfrm>
            <a:off x="2041017" y="2222385"/>
            <a:ext cx="1972920" cy="4620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50" idx="3"/>
          </p:cNvCxnSpPr>
          <p:nvPr/>
        </p:nvCxnSpPr>
        <p:spPr>
          <a:xfrm>
            <a:off x="2033860" y="2656666"/>
            <a:ext cx="1836062" cy="2632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51" idx="3"/>
          </p:cNvCxnSpPr>
          <p:nvPr/>
        </p:nvCxnSpPr>
        <p:spPr>
          <a:xfrm>
            <a:off x="2033860" y="3208427"/>
            <a:ext cx="1892521" cy="669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52" idx="3"/>
          </p:cNvCxnSpPr>
          <p:nvPr/>
        </p:nvCxnSpPr>
        <p:spPr>
          <a:xfrm flipV="1">
            <a:off x="2033860" y="3449965"/>
            <a:ext cx="2139819" cy="2519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2417179" y="2097756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w1</a:t>
            </a:r>
            <a:endParaRPr lang="zh-CN" altLang="en-US" sz="1400" dirty="0"/>
          </a:p>
        </p:txBody>
      </p:sp>
      <p:sp>
        <p:nvSpPr>
          <p:cNvPr id="36" name="文本框 35"/>
          <p:cNvSpPr txBox="1"/>
          <p:nvPr/>
        </p:nvSpPr>
        <p:spPr>
          <a:xfrm>
            <a:off x="2406854" y="2489244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w2</a:t>
            </a:r>
            <a:endParaRPr lang="zh-CN" altLang="en-US" sz="1400" dirty="0"/>
          </a:p>
        </p:txBody>
      </p:sp>
      <p:sp>
        <p:nvSpPr>
          <p:cNvPr id="37" name="文本框 36"/>
          <p:cNvSpPr txBox="1"/>
          <p:nvPr/>
        </p:nvSpPr>
        <p:spPr>
          <a:xfrm>
            <a:off x="2440842" y="2967607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wi</a:t>
            </a:r>
            <a:endParaRPr lang="zh-CN" altLang="en-US" sz="1400" dirty="0"/>
          </a:p>
        </p:txBody>
      </p:sp>
      <p:sp>
        <p:nvSpPr>
          <p:cNvPr id="38" name="文本框 37"/>
          <p:cNvSpPr txBox="1"/>
          <p:nvPr/>
        </p:nvSpPr>
        <p:spPr>
          <a:xfrm>
            <a:off x="2452099" y="3376934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 err="1"/>
              <a:t>wn</a:t>
            </a:r>
            <a:endParaRPr lang="zh-CN" altLang="en-US" sz="1400" dirty="0"/>
          </a:p>
        </p:txBody>
      </p:sp>
      <p:sp>
        <p:nvSpPr>
          <p:cNvPr id="40" name="文本框 39"/>
          <p:cNvSpPr txBox="1"/>
          <p:nvPr/>
        </p:nvSpPr>
        <p:spPr>
          <a:xfrm>
            <a:off x="2435826" y="2693907"/>
            <a:ext cx="312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...</a:t>
            </a:r>
          </a:p>
        </p:txBody>
      </p:sp>
      <p:sp>
        <p:nvSpPr>
          <p:cNvPr id="43" name="矩形 42"/>
          <p:cNvSpPr/>
          <p:nvPr/>
        </p:nvSpPr>
        <p:spPr>
          <a:xfrm>
            <a:off x="1475656" y="1869394"/>
            <a:ext cx="670781" cy="21756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1611533" y="2028901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602883" y="2456892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603860" y="3019118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1611533" y="3511119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1650642" y="2091580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x1</a:t>
            </a:r>
            <a:endParaRPr lang="zh-CN" altLang="en-US" sz="1100" dirty="0"/>
          </a:p>
        </p:txBody>
      </p:sp>
      <p:sp>
        <p:nvSpPr>
          <p:cNvPr id="50" name="文本框 49"/>
          <p:cNvSpPr txBox="1"/>
          <p:nvPr/>
        </p:nvSpPr>
        <p:spPr>
          <a:xfrm>
            <a:off x="1643485" y="2525861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x2</a:t>
            </a:r>
            <a:endParaRPr lang="zh-CN" altLang="en-US" sz="1100" dirty="0"/>
          </a:p>
        </p:txBody>
      </p:sp>
      <p:sp>
        <p:nvSpPr>
          <p:cNvPr id="51" name="文本框 50"/>
          <p:cNvSpPr txBox="1"/>
          <p:nvPr/>
        </p:nvSpPr>
        <p:spPr>
          <a:xfrm>
            <a:off x="1643485" y="3077622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xi</a:t>
            </a:r>
            <a:endParaRPr lang="zh-CN" altLang="en-US" sz="1100" dirty="0"/>
          </a:p>
        </p:txBody>
      </p:sp>
      <p:sp>
        <p:nvSpPr>
          <p:cNvPr id="52" name="文本框 51"/>
          <p:cNvSpPr txBox="1"/>
          <p:nvPr/>
        </p:nvSpPr>
        <p:spPr>
          <a:xfrm>
            <a:off x="1643485" y="3571066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err="1"/>
              <a:t>xn</a:t>
            </a:r>
            <a:endParaRPr lang="zh-CN" altLang="en-US" sz="1100" dirty="0"/>
          </a:p>
        </p:txBody>
      </p:sp>
      <p:sp>
        <p:nvSpPr>
          <p:cNvPr id="57" name="文本框 56"/>
          <p:cNvSpPr txBox="1"/>
          <p:nvPr/>
        </p:nvSpPr>
        <p:spPr>
          <a:xfrm>
            <a:off x="1636924" y="2693907"/>
            <a:ext cx="312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...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1413781" y="1512594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x</a:t>
            </a:r>
            <a:endParaRPr lang="zh-CN" altLang="en-US" dirty="0"/>
          </a:p>
        </p:txBody>
      </p:sp>
      <p:sp>
        <p:nvSpPr>
          <p:cNvPr id="59" name="文本框 58"/>
          <p:cNvSpPr txBox="1"/>
          <p:nvPr/>
        </p:nvSpPr>
        <p:spPr>
          <a:xfrm>
            <a:off x="4644007" y="1697260"/>
            <a:ext cx="11521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当前神经元</a:t>
            </a:r>
          </a:p>
        </p:txBody>
      </p:sp>
      <p:cxnSp>
        <p:nvCxnSpPr>
          <p:cNvPr id="61" name="连接符: 肘形 60"/>
          <p:cNvCxnSpPr>
            <a:stCxn id="4" idx="0"/>
            <a:endCxn id="59" idx="1"/>
          </p:cNvCxnSpPr>
          <p:nvPr/>
        </p:nvCxnSpPr>
        <p:spPr>
          <a:xfrm rot="5400000" flipH="1" flipV="1">
            <a:off x="4117417" y="2038315"/>
            <a:ext cx="729144" cy="324035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6" name="文本框 65">
                <a:extLst/>
              </p:cNvPr>
              <p:cNvSpPr txBox="1"/>
              <p:nvPr/>
            </p:nvSpPr>
            <p:spPr>
              <a:xfrm>
                <a:off x="5398133" y="2072215"/>
                <a:ext cx="2974530" cy="334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>
                    <a:solidFill>
                      <a:srgbClr val="FF0000"/>
                    </a:solidFill>
                  </a:rPr>
                  <a:t>输出 </a:t>
                </a:r>
                <a14:m>
                  <m:oMath xmlns:m="http://schemas.openxmlformats.org/officeDocument/2006/math">
                    <m:r>
                      <a:rPr lang="en-US" altLang="zh-CN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(</m:t>
                    </m:r>
                    <m:nary>
                      <m:naryPr>
                        <m:chr m:val="∑"/>
                        <m:ctrlPr>
                          <a:rPr lang="en-US" altLang="zh-CN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d>
                          <m:dPr>
                            <m:begChr m:val="{"/>
                            <m:endChr m:val="}"/>
                            <m:ctrlP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</m:sub>
                      <m:sup>
                        <m:r>
                          <a:rPr lang="en-US" altLang="zh-CN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 −</m:t>
                        </m:r>
                        <m:r>
                          <a:rPr lang="en-US" altLang="zh-CN" sz="1400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nary>
                    <m:r>
                      <a:rPr lang="en-US" altLang="zh-CN" sz="1400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zh-CN" altLang="en-US" sz="1400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66" name="文本框 6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8133" y="2072215"/>
                <a:ext cx="2974530" cy="334963"/>
              </a:xfrm>
              <a:prstGeom prst="rect">
                <a:avLst/>
              </a:prstGeom>
              <a:blipFill rotWithShape="1">
                <a:blip r:embed="rId2"/>
                <a:stretch>
                  <a:fillRect l="-205" t="-92727" b="-14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cxnSp>
        <p:nvCxnSpPr>
          <p:cNvPr id="68" name="直接箭头连接符 67"/>
          <p:cNvCxnSpPr/>
          <p:nvPr/>
        </p:nvCxnSpPr>
        <p:spPr>
          <a:xfrm flipV="1">
            <a:off x="4644007" y="2316778"/>
            <a:ext cx="610112" cy="320135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2" name="文本框 71"/>
          <p:cNvSpPr txBox="1"/>
          <p:nvPr/>
        </p:nvSpPr>
        <p:spPr>
          <a:xfrm>
            <a:off x="3563888" y="3832676"/>
            <a:ext cx="1080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第</a:t>
            </a:r>
            <a:r>
              <a:rPr lang="en-US" altLang="zh-CN" sz="1200" dirty="0" err="1">
                <a:solidFill>
                  <a:srgbClr val="FF0000"/>
                </a:solidFill>
              </a:rPr>
              <a:t>i</a:t>
            </a:r>
            <a:r>
              <a:rPr lang="zh-CN" altLang="en-US" sz="1200" dirty="0">
                <a:solidFill>
                  <a:srgbClr val="FF0000"/>
                </a:solidFill>
              </a:rPr>
              <a:t>个神经元连接的权重</a:t>
            </a:r>
          </a:p>
        </p:txBody>
      </p:sp>
      <p:cxnSp>
        <p:nvCxnSpPr>
          <p:cNvPr id="74" name="直接箭头连接符 73"/>
          <p:cNvCxnSpPr>
            <a:stCxn id="37" idx="2"/>
          </p:cNvCxnSpPr>
          <p:nvPr/>
        </p:nvCxnSpPr>
        <p:spPr>
          <a:xfrm>
            <a:off x="2700140" y="3275384"/>
            <a:ext cx="863748" cy="595775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5" name="文本框 74"/>
          <p:cNvSpPr txBox="1"/>
          <p:nvPr/>
        </p:nvSpPr>
        <p:spPr>
          <a:xfrm>
            <a:off x="2555775" y="980728"/>
            <a:ext cx="1458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第</a:t>
            </a:r>
            <a:r>
              <a:rPr lang="en-US" altLang="zh-CN" sz="1200" dirty="0" err="1">
                <a:solidFill>
                  <a:srgbClr val="FF0000"/>
                </a:solidFill>
              </a:rPr>
              <a:t>i</a:t>
            </a:r>
            <a:r>
              <a:rPr lang="zh-CN" altLang="en-US" sz="1200" dirty="0">
                <a:solidFill>
                  <a:srgbClr val="FF0000"/>
                </a:solidFill>
              </a:rPr>
              <a:t>个神经元的输入</a:t>
            </a:r>
          </a:p>
        </p:txBody>
      </p:sp>
      <p:cxnSp>
        <p:nvCxnSpPr>
          <p:cNvPr id="77" name="直接箭头连接符 76"/>
          <p:cNvCxnSpPr/>
          <p:nvPr/>
        </p:nvCxnSpPr>
        <p:spPr>
          <a:xfrm flipV="1">
            <a:off x="2033860" y="1412776"/>
            <a:ext cx="666280" cy="1664846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5292080" y="3571066"/>
            <a:ext cx="863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rgbClr val="FF0000"/>
                </a:solidFill>
              </a:rPr>
              <a:t>阀值</a:t>
            </a:r>
          </a:p>
        </p:txBody>
      </p:sp>
      <p:cxnSp>
        <p:nvCxnSpPr>
          <p:cNvPr id="80" name="直接箭头连接符 79"/>
          <p:cNvCxnSpPr>
            <a:stCxn id="4" idx="6"/>
          </p:cNvCxnSpPr>
          <p:nvPr/>
        </p:nvCxnSpPr>
        <p:spPr>
          <a:xfrm>
            <a:off x="4788024" y="3022104"/>
            <a:ext cx="504056" cy="482352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D5E9008B-48B9-407D-A649-E5B195EC8C92}"/>
              </a:ext>
            </a:extLst>
          </p:cNvPr>
          <p:cNvSpPr/>
          <p:nvPr/>
        </p:nvSpPr>
        <p:spPr>
          <a:xfrm>
            <a:off x="3131840" y="2497542"/>
            <a:ext cx="2426568" cy="43204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643F0A2-C21B-4E0D-AB0B-007538AE654A}"/>
              </a:ext>
            </a:extLst>
          </p:cNvPr>
          <p:cNvSpPr/>
          <p:nvPr/>
        </p:nvSpPr>
        <p:spPr>
          <a:xfrm>
            <a:off x="3131840" y="3433646"/>
            <a:ext cx="2426568" cy="43204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F3F37C23-437B-4495-82BB-2F9B333ABFA5}"/>
              </a:ext>
            </a:extLst>
          </p:cNvPr>
          <p:cNvSpPr/>
          <p:nvPr/>
        </p:nvSpPr>
        <p:spPr>
          <a:xfrm>
            <a:off x="4129100" y="4221923"/>
            <a:ext cx="432048" cy="432048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F1B3915-6EE0-4B6B-A711-F39FDA9CD0EE}"/>
              </a:ext>
            </a:extLst>
          </p:cNvPr>
          <p:cNvCxnSpPr>
            <a:stCxn id="6" idx="2"/>
            <a:endCxn id="6" idx="6"/>
          </p:cNvCxnSpPr>
          <p:nvPr/>
        </p:nvCxnSpPr>
        <p:spPr>
          <a:xfrm>
            <a:off x="4129100" y="4437947"/>
            <a:ext cx="43204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929FC66-6A14-41CF-8F08-68317B17D32A}"/>
              </a:ext>
            </a:extLst>
          </p:cNvPr>
          <p:cNvCxnSpPr>
            <a:stCxn id="6" idx="0"/>
            <a:endCxn id="6" idx="4"/>
          </p:cNvCxnSpPr>
          <p:nvPr/>
        </p:nvCxnSpPr>
        <p:spPr>
          <a:xfrm>
            <a:off x="4345124" y="4221923"/>
            <a:ext cx="0" cy="43204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A6A46DB7-0F61-423B-A290-E07BBA9E0FBA}"/>
              </a:ext>
            </a:extLst>
          </p:cNvPr>
          <p:cNvCxnSpPr>
            <a:cxnSpLocks/>
          </p:cNvCxnSpPr>
          <p:nvPr/>
        </p:nvCxnSpPr>
        <p:spPr>
          <a:xfrm>
            <a:off x="4345124" y="1777462"/>
            <a:ext cx="0" cy="7200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4F07FEA4-3CB8-4985-96B5-163679F19B59}"/>
              </a:ext>
            </a:extLst>
          </p:cNvPr>
          <p:cNvSpPr txBox="1"/>
          <p:nvPr/>
        </p:nvSpPr>
        <p:spPr>
          <a:xfrm>
            <a:off x="3419872" y="1561438"/>
            <a:ext cx="648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</a:t>
            </a:r>
            <a:r>
              <a:rPr lang="en-US" altLang="zh-CN" sz="2800" b="1" dirty="0"/>
              <a:t>X</a:t>
            </a:r>
            <a:endParaRPr lang="zh-CN" altLang="en-US" sz="2800" b="1" dirty="0"/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7224F9A0-C049-4803-841D-3659E75D54A6}"/>
              </a:ext>
            </a:extLst>
          </p:cNvPr>
          <p:cNvSpPr txBox="1"/>
          <p:nvPr/>
        </p:nvSpPr>
        <p:spPr>
          <a:xfrm>
            <a:off x="2053037" y="2996952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F(x)</a:t>
            </a:r>
            <a:endParaRPr lang="zh-CN" altLang="en-US" b="1" dirty="0"/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88E9D8E6-2F2F-4CFB-936E-267F502B5243}"/>
              </a:ext>
            </a:extLst>
          </p:cNvPr>
          <p:cNvCxnSpPr>
            <a:cxnSpLocks/>
          </p:cNvCxnSpPr>
          <p:nvPr/>
        </p:nvCxnSpPr>
        <p:spPr>
          <a:xfrm>
            <a:off x="4345124" y="2146213"/>
            <a:ext cx="238711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3FC9836B-CDF2-4833-9895-31D5CAB0058D}"/>
              </a:ext>
            </a:extLst>
          </p:cNvPr>
          <p:cNvCxnSpPr/>
          <p:nvPr/>
        </p:nvCxnSpPr>
        <p:spPr>
          <a:xfrm>
            <a:off x="6732240" y="2146213"/>
            <a:ext cx="0" cy="229173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46A054EF-D6D5-4E64-9CB2-36F31B919A8B}"/>
              </a:ext>
            </a:extLst>
          </p:cNvPr>
          <p:cNvCxnSpPr>
            <a:cxnSpLocks/>
            <a:endCxn id="6" idx="6"/>
          </p:cNvCxnSpPr>
          <p:nvPr/>
        </p:nvCxnSpPr>
        <p:spPr>
          <a:xfrm flipH="1">
            <a:off x="4561148" y="4437947"/>
            <a:ext cx="21710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>
            <a:extLst>
              <a:ext uri="{FF2B5EF4-FFF2-40B4-BE49-F238E27FC236}">
                <a16:creationId xmlns:a16="http://schemas.microsoft.com/office/drawing/2014/main" id="{7830856E-C0EA-45AF-B0F7-9132139CCD23}"/>
              </a:ext>
            </a:extLst>
          </p:cNvPr>
          <p:cNvSpPr txBox="1"/>
          <p:nvPr/>
        </p:nvSpPr>
        <p:spPr>
          <a:xfrm>
            <a:off x="5630418" y="2929590"/>
            <a:ext cx="10298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X identity</a:t>
            </a:r>
            <a:endParaRPr lang="zh-CN" altLang="en-US" b="1" dirty="0"/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60B9881-65AE-4DDA-A470-00CAC79FFFF7}"/>
              </a:ext>
            </a:extLst>
          </p:cNvPr>
          <p:cNvSpPr txBox="1"/>
          <p:nvPr/>
        </p:nvSpPr>
        <p:spPr>
          <a:xfrm>
            <a:off x="3301015" y="2530840"/>
            <a:ext cx="2088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Weight Layer</a:t>
            </a:r>
            <a:endParaRPr lang="zh-CN" altLang="en-US" b="1" dirty="0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BB0E8761-0C1D-4428-B083-5C8E98562AD3}"/>
              </a:ext>
            </a:extLst>
          </p:cNvPr>
          <p:cNvSpPr txBox="1"/>
          <p:nvPr/>
        </p:nvSpPr>
        <p:spPr>
          <a:xfrm>
            <a:off x="3267480" y="3464082"/>
            <a:ext cx="2088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Weight Layer</a:t>
            </a:r>
            <a:endParaRPr lang="zh-CN" altLang="en-US" b="1" dirty="0"/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A7560942-6280-49C9-8014-8E019016C9E3}"/>
              </a:ext>
            </a:extLst>
          </p:cNvPr>
          <p:cNvCxnSpPr>
            <a:stCxn id="4" idx="2"/>
            <a:endCxn id="5" idx="0"/>
          </p:cNvCxnSpPr>
          <p:nvPr/>
        </p:nvCxnSpPr>
        <p:spPr>
          <a:xfrm>
            <a:off x="4345124" y="2929590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CD7C8B5F-FC74-4246-9843-98D4099490CB}"/>
              </a:ext>
            </a:extLst>
          </p:cNvPr>
          <p:cNvCxnSpPr>
            <a:stCxn id="5" idx="2"/>
            <a:endCxn id="6" idx="0"/>
          </p:cNvCxnSpPr>
          <p:nvPr/>
        </p:nvCxnSpPr>
        <p:spPr>
          <a:xfrm>
            <a:off x="4345124" y="3865694"/>
            <a:ext cx="0" cy="35622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62380007-573C-485A-AD15-FDBBEB5DE761}"/>
              </a:ext>
            </a:extLst>
          </p:cNvPr>
          <p:cNvSpPr txBox="1"/>
          <p:nvPr/>
        </p:nvSpPr>
        <p:spPr>
          <a:xfrm>
            <a:off x="4716016" y="4653971"/>
            <a:ext cx="842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relu</a:t>
            </a:r>
            <a:endParaRPr lang="zh-CN" altLang="en-US" b="1" dirty="0"/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FD99B5F8-28DC-4A16-BF89-96C41D153745}"/>
              </a:ext>
            </a:extLst>
          </p:cNvPr>
          <p:cNvSpPr txBox="1"/>
          <p:nvPr/>
        </p:nvSpPr>
        <p:spPr>
          <a:xfrm>
            <a:off x="3059837" y="4437947"/>
            <a:ext cx="1069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F(x)+x</a:t>
            </a:r>
            <a:endParaRPr lang="zh-CN" altLang="en-US" b="1" dirty="0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92AEC84C-0D5A-429C-B40C-316A6716E666}"/>
              </a:ext>
            </a:extLst>
          </p:cNvPr>
          <p:cNvSpPr/>
          <p:nvPr/>
        </p:nvSpPr>
        <p:spPr>
          <a:xfrm>
            <a:off x="2051724" y="2300681"/>
            <a:ext cx="3672400" cy="176793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18813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2915816" y="2020652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2147395" y="2020652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2147395" y="3167354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2154784" y="2412504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2150846" y="2780928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2915816" y="2412504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915816" y="2808547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2915816" y="3167354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923928" y="2598438"/>
            <a:ext cx="288032" cy="216024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217935" y="1894264"/>
            <a:ext cx="360040" cy="1624372"/>
          </a:xfrm>
          <a:prstGeom prst="rect">
            <a:avLst/>
          </a:prstGeom>
          <a:solidFill>
            <a:schemeClr val="accent5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x1</a:t>
            </a:r>
          </a:p>
          <a:p>
            <a:pPr algn="ctr"/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x2</a:t>
            </a:r>
          </a:p>
          <a:p>
            <a:pPr algn="ctr"/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x3</a:t>
            </a:r>
          </a:p>
          <a:p>
            <a:pPr algn="ctr"/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x4</a:t>
            </a:r>
            <a:endParaRPr lang="zh-CN" altLang="en-US" sz="1200" b="1" dirty="0">
              <a:solidFill>
                <a:schemeClr val="tx1"/>
              </a:solidFill>
            </a:endParaRPr>
          </a:p>
        </p:txBody>
      </p:sp>
      <p:cxnSp>
        <p:nvCxnSpPr>
          <p:cNvPr id="17" name="直接连接符 16"/>
          <p:cNvCxnSpPr>
            <a:endCxn id="5" idx="2"/>
          </p:cNvCxnSpPr>
          <p:nvPr/>
        </p:nvCxnSpPr>
        <p:spPr>
          <a:xfrm>
            <a:off x="1577975" y="2128664"/>
            <a:ext cx="569420" cy="0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9" name="直接连接符 18"/>
          <p:cNvCxnSpPr>
            <a:endCxn id="7" idx="2"/>
          </p:cNvCxnSpPr>
          <p:nvPr/>
        </p:nvCxnSpPr>
        <p:spPr>
          <a:xfrm>
            <a:off x="1577975" y="2128664"/>
            <a:ext cx="576809" cy="391852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1" name="直接连接符 20"/>
          <p:cNvCxnSpPr>
            <a:endCxn id="8" idx="2"/>
          </p:cNvCxnSpPr>
          <p:nvPr/>
        </p:nvCxnSpPr>
        <p:spPr>
          <a:xfrm>
            <a:off x="1577975" y="2128664"/>
            <a:ext cx="572871" cy="760276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3" name="直接连接符 22"/>
          <p:cNvCxnSpPr>
            <a:endCxn id="6" idx="2"/>
          </p:cNvCxnSpPr>
          <p:nvPr/>
        </p:nvCxnSpPr>
        <p:spPr>
          <a:xfrm>
            <a:off x="1583639" y="2128664"/>
            <a:ext cx="563756" cy="1146702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5" name="直接连接符 24"/>
          <p:cNvCxnSpPr>
            <a:endCxn id="5" idx="3"/>
          </p:cNvCxnSpPr>
          <p:nvPr/>
        </p:nvCxnSpPr>
        <p:spPr>
          <a:xfrm flipV="1">
            <a:off x="1577975" y="2205040"/>
            <a:ext cx="611601" cy="303762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7" name="直接连接符 26"/>
          <p:cNvCxnSpPr>
            <a:endCxn id="7" idx="2"/>
          </p:cNvCxnSpPr>
          <p:nvPr/>
        </p:nvCxnSpPr>
        <p:spPr>
          <a:xfrm>
            <a:off x="1577975" y="2520516"/>
            <a:ext cx="576809" cy="0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9" name="直接连接符 28"/>
          <p:cNvCxnSpPr>
            <a:endCxn id="8" idx="2"/>
          </p:cNvCxnSpPr>
          <p:nvPr/>
        </p:nvCxnSpPr>
        <p:spPr>
          <a:xfrm>
            <a:off x="1577975" y="2520516"/>
            <a:ext cx="572871" cy="368424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1" name="直接连接符 30"/>
          <p:cNvCxnSpPr>
            <a:endCxn id="6" idx="2"/>
          </p:cNvCxnSpPr>
          <p:nvPr/>
        </p:nvCxnSpPr>
        <p:spPr>
          <a:xfrm>
            <a:off x="1583639" y="2537658"/>
            <a:ext cx="563756" cy="737708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3" name="直接连接符 32"/>
          <p:cNvCxnSpPr>
            <a:endCxn id="5" idx="3"/>
          </p:cNvCxnSpPr>
          <p:nvPr/>
        </p:nvCxnSpPr>
        <p:spPr>
          <a:xfrm flipV="1">
            <a:off x="1577975" y="2205040"/>
            <a:ext cx="611601" cy="711519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5" name="直接连接符 34"/>
          <p:cNvCxnSpPr>
            <a:endCxn id="7" idx="2"/>
          </p:cNvCxnSpPr>
          <p:nvPr/>
        </p:nvCxnSpPr>
        <p:spPr>
          <a:xfrm flipV="1">
            <a:off x="1577975" y="2520516"/>
            <a:ext cx="576809" cy="396043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7" name="直接连接符 36"/>
          <p:cNvCxnSpPr>
            <a:endCxn id="8" idx="2"/>
          </p:cNvCxnSpPr>
          <p:nvPr/>
        </p:nvCxnSpPr>
        <p:spPr>
          <a:xfrm flipV="1">
            <a:off x="1581426" y="2888940"/>
            <a:ext cx="569420" cy="44760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9" name="直接连接符 38"/>
          <p:cNvCxnSpPr>
            <a:endCxn id="6" idx="2"/>
          </p:cNvCxnSpPr>
          <p:nvPr/>
        </p:nvCxnSpPr>
        <p:spPr>
          <a:xfrm>
            <a:off x="1583639" y="2951761"/>
            <a:ext cx="563756" cy="323605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1" name="直接连接符 40"/>
          <p:cNvCxnSpPr>
            <a:endCxn id="5" idx="3"/>
          </p:cNvCxnSpPr>
          <p:nvPr/>
        </p:nvCxnSpPr>
        <p:spPr>
          <a:xfrm flipV="1">
            <a:off x="1577975" y="2205040"/>
            <a:ext cx="611601" cy="1070326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3" name="直接连接符 42"/>
          <p:cNvCxnSpPr>
            <a:endCxn id="7" idx="3"/>
          </p:cNvCxnSpPr>
          <p:nvPr/>
        </p:nvCxnSpPr>
        <p:spPr>
          <a:xfrm flipV="1">
            <a:off x="1577975" y="2596892"/>
            <a:ext cx="618990" cy="678474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6" name="直接连接符 45"/>
          <p:cNvCxnSpPr>
            <a:endCxn id="8" idx="2"/>
          </p:cNvCxnSpPr>
          <p:nvPr/>
        </p:nvCxnSpPr>
        <p:spPr>
          <a:xfrm flipV="1">
            <a:off x="1577975" y="2888940"/>
            <a:ext cx="572871" cy="3864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endCxn id="6" idx="2"/>
          </p:cNvCxnSpPr>
          <p:nvPr/>
        </p:nvCxnSpPr>
        <p:spPr>
          <a:xfrm>
            <a:off x="1577975" y="3275366"/>
            <a:ext cx="56942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接连接符 49"/>
          <p:cNvCxnSpPr>
            <a:stCxn id="5" idx="6"/>
            <a:endCxn id="11" idx="1"/>
          </p:cNvCxnSpPr>
          <p:nvPr/>
        </p:nvCxnSpPr>
        <p:spPr>
          <a:xfrm>
            <a:off x="2435427" y="2128664"/>
            <a:ext cx="522570" cy="10703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>
            <a:stCxn id="5" idx="6"/>
            <a:endCxn id="4" idx="2"/>
          </p:cNvCxnSpPr>
          <p:nvPr/>
        </p:nvCxnSpPr>
        <p:spPr>
          <a:xfrm>
            <a:off x="2435427" y="2128664"/>
            <a:ext cx="4803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>
            <a:stCxn id="5" idx="6"/>
            <a:endCxn id="9" idx="2"/>
          </p:cNvCxnSpPr>
          <p:nvPr/>
        </p:nvCxnSpPr>
        <p:spPr>
          <a:xfrm>
            <a:off x="2435427" y="2128664"/>
            <a:ext cx="480389" cy="3918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5" idx="6"/>
            <a:endCxn id="10" idx="2"/>
          </p:cNvCxnSpPr>
          <p:nvPr/>
        </p:nvCxnSpPr>
        <p:spPr>
          <a:xfrm>
            <a:off x="2435427" y="2128664"/>
            <a:ext cx="480389" cy="787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7" idx="6"/>
            <a:endCxn id="4" idx="2"/>
          </p:cNvCxnSpPr>
          <p:nvPr/>
        </p:nvCxnSpPr>
        <p:spPr>
          <a:xfrm flipV="1">
            <a:off x="2442816" y="2128664"/>
            <a:ext cx="473000" cy="3918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>
            <a:stCxn id="7" idx="6"/>
            <a:endCxn id="9" idx="2"/>
          </p:cNvCxnSpPr>
          <p:nvPr/>
        </p:nvCxnSpPr>
        <p:spPr>
          <a:xfrm>
            <a:off x="2442816" y="2520516"/>
            <a:ext cx="473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7" idx="6"/>
            <a:endCxn id="10" idx="2"/>
          </p:cNvCxnSpPr>
          <p:nvPr/>
        </p:nvCxnSpPr>
        <p:spPr>
          <a:xfrm>
            <a:off x="2442816" y="2520516"/>
            <a:ext cx="473000" cy="3960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5" idx="6"/>
            <a:endCxn id="11" idx="1"/>
          </p:cNvCxnSpPr>
          <p:nvPr/>
        </p:nvCxnSpPr>
        <p:spPr>
          <a:xfrm>
            <a:off x="2435427" y="2128664"/>
            <a:ext cx="522570" cy="10703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stCxn id="7" idx="6"/>
            <a:endCxn id="10" idx="2"/>
          </p:cNvCxnSpPr>
          <p:nvPr/>
        </p:nvCxnSpPr>
        <p:spPr>
          <a:xfrm>
            <a:off x="2442816" y="2520516"/>
            <a:ext cx="473000" cy="3960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>
            <a:stCxn id="7" idx="6"/>
            <a:endCxn id="11" idx="1"/>
          </p:cNvCxnSpPr>
          <p:nvPr/>
        </p:nvCxnSpPr>
        <p:spPr>
          <a:xfrm>
            <a:off x="2442816" y="2520516"/>
            <a:ext cx="515181" cy="678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8" idx="6"/>
            <a:endCxn id="4" idx="2"/>
          </p:cNvCxnSpPr>
          <p:nvPr/>
        </p:nvCxnSpPr>
        <p:spPr>
          <a:xfrm flipV="1">
            <a:off x="2438878" y="2128664"/>
            <a:ext cx="476938" cy="7602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8" idx="6"/>
          </p:cNvCxnSpPr>
          <p:nvPr/>
        </p:nvCxnSpPr>
        <p:spPr>
          <a:xfrm flipV="1">
            <a:off x="2438878" y="2549703"/>
            <a:ext cx="428597" cy="3392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8" idx="6"/>
            <a:endCxn id="10" idx="2"/>
          </p:cNvCxnSpPr>
          <p:nvPr/>
        </p:nvCxnSpPr>
        <p:spPr>
          <a:xfrm>
            <a:off x="2438878" y="2888940"/>
            <a:ext cx="476938" cy="276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8" idx="6"/>
            <a:endCxn id="11" idx="1"/>
          </p:cNvCxnSpPr>
          <p:nvPr/>
        </p:nvCxnSpPr>
        <p:spPr>
          <a:xfrm>
            <a:off x="2438878" y="2888940"/>
            <a:ext cx="519119" cy="310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6" idx="6"/>
            <a:endCxn id="4" idx="2"/>
          </p:cNvCxnSpPr>
          <p:nvPr/>
        </p:nvCxnSpPr>
        <p:spPr>
          <a:xfrm flipV="1">
            <a:off x="2435427" y="2128664"/>
            <a:ext cx="480389" cy="11467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6" idx="6"/>
            <a:endCxn id="9" idx="2"/>
          </p:cNvCxnSpPr>
          <p:nvPr/>
        </p:nvCxnSpPr>
        <p:spPr>
          <a:xfrm flipV="1">
            <a:off x="2435427" y="2520516"/>
            <a:ext cx="480389" cy="7548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6" idx="6"/>
            <a:endCxn id="10" idx="2"/>
          </p:cNvCxnSpPr>
          <p:nvPr/>
        </p:nvCxnSpPr>
        <p:spPr>
          <a:xfrm flipV="1">
            <a:off x="2435427" y="2916559"/>
            <a:ext cx="480389" cy="35880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6" idx="6"/>
            <a:endCxn id="11" idx="1"/>
          </p:cNvCxnSpPr>
          <p:nvPr/>
        </p:nvCxnSpPr>
        <p:spPr>
          <a:xfrm flipV="1">
            <a:off x="2435427" y="3198990"/>
            <a:ext cx="522570" cy="763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4" idx="6"/>
            <a:endCxn id="12" idx="2"/>
          </p:cNvCxnSpPr>
          <p:nvPr/>
        </p:nvCxnSpPr>
        <p:spPr>
          <a:xfrm>
            <a:off x="3203848" y="2128664"/>
            <a:ext cx="720080" cy="5777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>
            <a:stCxn id="9" idx="6"/>
            <a:endCxn id="12" idx="2"/>
          </p:cNvCxnSpPr>
          <p:nvPr/>
        </p:nvCxnSpPr>
        <p:spPr>
          <a:xfrm>
            <a:off x="3203848" y="2520516"/>
            <a:ext cx="720080" cy="185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>
            <a:stCxn id="10" idx="6"/>
            <a:endCxn id="12" idx="2"/>
          </p:cNvCxnSpPr>
          <p:nvPr/>
        </p:nvCxnSpPr>
        <p:spPr>
          <a:xfrm flipV="1">
            <a:off x="3203848" y="2706450"/>
            <a:ext cx="720080" cy="2101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stCxn id="11" idx="6"/>
            <a:endCxn id="12" idx="2"/>
          </p:cNvCxnSpPr>
          <p:nvPr/>
        </p:nvCxnSpPr>
        <p:spPr>
          <a:xfrm flipV="1">
            <a:off x="3203848" y="2706450"/>
            <a:ext cx="720080" cy="5689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箭头连接符 97"/>
          <p:cNvCxnSpPr>
            <a:stCxn id="12" idx="6"/>
          </p:cNvCxnSpPr>
          <p:nvPr/>
        </p:nvCxnSpPr>
        <p:spPr>
          <a:xfrm flipV="1">
            <a:off x="4211960" y="2702015"/>
            <a:ext cx="720080" cy="44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/>
          <p:cNvSpPr txBox="1"/>
          <p:nvPr/>
        </p:nvSpPr>
        <p:spPr>
          <a:xfrm>
            <a:off x="4211960" y="2348880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Y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1328691" y="-243408"/>
            <a:ext cx="12961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0" y="379931"/>
            <a:ext cx="4108565" cy="2736304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12" name="矩形 11"/>
          <p:cNvSpPr/>
          <p:nvPr/>
        </p:nvSpPr>
        <p:spPr>
          <a:xfrm>
            <a:off x="32547" y="404664"/>
            <a:ext cx="1224136" cy="288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2547" y="40466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家庭关系</a:t>
            </a:r>
          </a:p>
        </p:txBody>
      </p:sp>
      <p:cxnSp>
        <p:nvCxnSpPr>
          <p:cNvPr id="15" name="直接连接符 14"/>
          <p:cNvCxnSpPr/>
          <p:nvPr/>
        </p:nvCxnSpPr>
        <p:spPr>
          <a:xfrm flipV="1">
            <a:off x="608611" y="712442"/>
            <a:ext cx="0" cy="196278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 flipV="1">
            <a:off x="896643" y="712441"/>
            <a:ext cx="1803149" cy="28801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379931"/>
            <a:ext cx="3614448" cy="2736304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4283968" y="381187"/>
            <a:ext cx="1080120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商业关系</a:t>
            </a:r>
          </a:p>
        </p:txBody>
      </p:sp>
      <p:cxnSp>
        <p:nvCxnSpPr>
          <p:cNvPr id="24" name="直接连接符 23"/>
          <p:cNvCxnSpPr/>
          <p:nvPr/>
        </p:nvCxnSpPr>
        <p:spPr>
          <a:xfrm flipH="1" flipV="1">
            <a:off x="4572000" y="688964"/>
            <a:ext cx="1368152" cy="93983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 flipV="1">
            <a:off x="5076056" y="688964"/>
            <a:ext cx="1584176" cy="79582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9" name="图片 2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7" y="3135996"/>
            <a:ext cx="4108564" cy="2736304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7340" y="3135996"/>
            <a:ext cx="1080120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</a:p>
        </p:txBody>
      </p:sp>
      <p:cxnSp>
        <p:nvCxnSpPr>
          <p:cNvPr id="31" name="直接连接符 30"/>
          <p:cNvCxnSpPr/>
          <p:nvPr/>
        </p:nvCxnSpPr>
        <p:spPr>
          <a:xfrm flipH="1" flipV="1">
            <a:off x="395536" y="3443774"/>
            <a:ext cx="1080120" cy="34526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H="1" flipV="1">
            <a:off x="827584" y="3443774"/>
            <a:ext cx="1512168" cy="36502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3132737"/>
            <a:ext cx="3614448" cy="2736304"/>
          </a:xfrm>
          <a:prstGeom prst="rect">
            <a:avLst/>
          </a:prstGeom>
        </p:spPr>
      </p:pic>
      <p:sp>
        <p:nvSpPr>
          <p:cNvPr id="42" name="文本框 41"/>
          <p:cNvSpPr txBox="1"/>
          <p:nvPr/>
        </p:nvSpPr>
        <p:spPr>
          <a:xfrm>
            <a:off x="4288334" y="3135996"/>
            <a:ext cx="1080120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无关系</a:t>
            </a:r>
          </a:p>
        </p:txBody>
      </p:sp>
      <p:cxnSp>
        <p:nvCxnSpPr>
          <p:cNvPr id="43" name="直接连接符 42"/>
          <p:cNvCxnSpPr/>
          <p:nvPr/>
        </p:nvCxnSpPr>
        <p:spPr>
          <a:xfrm flipH="1" flipV="1">
            <a:off x="5004048" y="3460275"/>
            <a:ext cx="1623130" cy="47168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V="1">
            <a:off x="4504100" y="3442146"/>
            <a:ext cx="139909" cy="63492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>
            <a:extLst>
              <a:ext uri="{FF2B5EF4-FFF2-40B4-BE49-F238E27FC236}">
                <a16:creationId xmlns:a16="http://schemas.microsoft.com/office/drawing/2014/main" id="{A802BD0A-124A-481F-88A8-407E2C46FF41}"/>
              </a:ext>
            </a:extLst>
          </p:cNvPr>
          <p:cNvSpPr/>
          <p:nvPr/>
        </p:nvSpPr>
        <p:spPr>
          <a:xfrm>
            <a:off x="2913841" y="1340768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0AFFD04F-D835-4578-BCBC-695170FCFB38}"/>
              </a:ext>
            </a:extLst>
          </p:cNvPr>
          <p:cNvSpPr/>
          <p:nvPr/>
        </p:nvSpPr>
        <p:spPr>
          <a:xfrm>
            <a:off x="3775967" y="1334103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BC7BBDA9-D9B8-4ACF-8D5E-DE11E2C28AD3}"/>
              </a:ext>
            </a:extLst>
          </p:cNvPr>
          <p:cNvSpPr/>
          <p:nvPr/>
        </p:nvSpPr>
        <p:spPr>
          <a:xfrm>
            <a:off x="4644010" y="1340768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D55AA688-EBF3-4951-87BA-224EA31DC6AF}"/>
              </a:ext>
            </a:extLst>
          </p:cNvPr>
          <p:cNvSpPr/>
          <p:nvPr/>
        </p:nvSpPr>
        <p:spPr>
          <a:xfrm>
            <a:off x="2195736" y="1340768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8598AD0A-4FFD-4939-9F12-4A3BD806BE01}"/>
              </a:ext>
            </a:extLst>
          </p:cNvPr>
          <p:cNvSpPr/>
          <p:nvPr/>
        </p:nvSpPr>
        <p:spPr>
          <a:xfrm>
            <a:off x="3434664" y="2132856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754FA0AA-F7CE-4269-8758-E92DB604C373}"/>
              </a:ext>
            </a:extLst>
          </p:cNvPr>
          <p:cNvCxnSpPr>
            <a:stCxn id="5" idx="6"/>
            <a:endCxn id="2" idx="2"/>
          </p:cNvCxnSpPr>
          <p:nvPr/>
        </p:nvCxnSpPr>
        <p:spPr>
          <a:xfrm>
            <a:off x="2483768" y="1484784"/>
            <a:ext cx="4300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F60E9B2-6533-47A2-998E-09B34FCEF118}"/>
              </a:ext>
            </a:extLst>
          </p:cNvPr>
          <p:cNvCxnSpPr>
            <a:stCxn id="2" idx="6"/>
            <a:endCxn id="3" idx="2"/>
          </p:cNvCxnSpPr>
          <p:nvPr/>
        </p:nvCxnSpPr>
        <p:spPr>
          <a:xfrm flipV="1">
            <a:off x="3201873" y="1478119"/>
            <a:ext cx="574094" cy="66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EEC64CF-4B4B-4B7E-A16B-B43054910C0A}"/>
              </a:ext>
            </a:extLst>
          </p:cNvPr>
          <p:cNvCxnSpPr>
            <a:stCxn id="3" idx="6"/>
            <a:endCxn id="4" idx="2"/>
          </p:cNvCxnSpPr>
          <p:nvPr/>
        </p:nvCxnSpPr>
        <p:spPr>
          <a:xfrm>
            <a:off x="4063999" y="1478119"/>
            <a:ext cx="580011" cy="6665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BB882EF2-9274-4896-A1B0-9CB5FB9E9FA5}"/>
              </a:ext>
            </a:extLst>
          </p:cNvPr>
          <p:cNvCxnSpPr>
            <a:stCxn id="5" idx="4"/>
            <a:endCxn id="6" idx="0"/>
          </p:cNvCxnSpPr>
          <p:nvPr/>
        </p:nvCxnSpPr>
        <p:spPr>
          <a:xfrm>
            <a:off x="2339752" y="1628800"/>
            <a:ext cx="1238928" cy="504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1E07EFEA-18DB-4E2A-8323-31E131C312E5}"/>
              </a:ext>
            </a:extLst>
          </p:cNvPr>
          <p:cNvCxnSpPr>
            <a:stCxn id="2" idx="4"/>
            <a:endCxn id="6" idx="0"/>
          </p:cNvCxnSpPr>
          <p:nvPr/>
        </p:nvCxnSpPr>
        <p:spPr>
          <a:xfrm>
            <a:off x="3057857" y="1628800"/>
            <a:ext cx="520823" cy="504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FE943489-2283-401B-83EB-373067DF843F}"/>
              </a:ext>
            </a:extLst>
          </p:cNvPr>
          <p:cNvCxnSpPr>
            <a:cxnSpLocks/>
            <a:stCxn id="3" idx="4"/>
            <a:endCxn id="6" idx="0"/>
          </p:cNvCxnSpPr>
          <p:nvPr/>
        </p:nvCxnSpPr>
        <p:spPr>
          <a:xfrm flipH="1">
            <a:off x="3578680" y="1622135"/>
            <a:ext cx="341303" cy="5107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61786131-0711-4E94-975C-722720DAFE59}"/>
              </a:ext>
            </a:extLst>
          </p:cNvPr>
          <p:cNvCxnSpPr>
            <a:stCxn id="4" idx="4"/>
            <a:endCxn id="6" idx="0"/>
          </p:cNvCxnSpPr>
          <p:nvPr/>
        </p:nvCxnSpPr>
        <p:spPr>
          <a:xfrm flipH="1">
            <a:off x="3578680" y="1628800"/>
            <a:ext cx="1209346" cy="504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C0743D8B-158E-4E5A-8D19-880D2B24FFF9}"/>
                  </a:ext>
                </a:extLst>
              </p:cNvPr>
              <p:cNvSpPr txBox="1"/>
              <p:nvPr/>
            </p:nvSpPr>
            <p:spPr>
              <a:xfrm>
                <a:off x="2483768" y="2420888"/>
                <a:ext cx="24482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/>
                  <a:t>X={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…..,</m:t>
                    </m:r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altLang="zh-CN" sz="1400" dirty="0"/>
                  <a:t>}</a:t>
                </a:r>
                <a:endParaRPr lang="zh-CN" altLang="en-US" sz="1400" dirty="0"/>
              </a:p>
            </p:txBody>
          </p:sp>
        </mc:Choice>
        <mc:Fallback xmlns=""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C0743D8B-158E-4E5A-8D19-880D2B24FFF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768" y="2420888"/>
                <a:ext cx="2448274" cy="307777"/>
              </a:xfrm>
              <a:prstGeom prst="rect">
                <a:avLst/>
              </a:prstGeom>
              <a:blipFill>
                <a:blip r:embed="rId3"/>
                <a:stretch>
                  <a:fillRect t="-3922" b="-196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2109A476-A741-42AA-96B2-12DB17A39EC4}"/>
              </a:ext>
            </a:extLst>
          </p:cNvPr>
          <p:cNvSpPr/>
          <p:nvPr/>
        </p:nvSpPr>
        <p:spPr>
          <a:xfrm>
            <a:off x="1979712" y="2852936"/>
            <a:ext cx="576064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BC9C49AD-50E6-4876-B324-A6C3AD61F2E8}"/>
              </a:ext>
            </a:extLst>
          </p:cNvPr>
          <p:cNvSpPr/>
          <p:nvPr/>
        </p:nvSpPr>
        <p:spPr>
          <a:xfrm>
            <a:off x="3491880" y="2852936"/>
            <a:ext cx="576064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5E85CA8-56EF-4083-BFD0-ADE0E5FA183E}"/>
              </a:ext>
            </a:extLst>
          </p:cNvPr>
          <p:cNvSpPr/>
          <p:nvPr/>
        </p:nvSpPr>
        <p:spPr>
          <a:xfrm>
            <a:off x="5004048" y="2852936"/>
            <a:ext cx="576064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EC29C200-5710-46D8-8C15-513C9AEE6EF7}"/>
              </a:ext>
            </a:extLst>
          </p:cNvPr>
          <p:cNvCxnSpPr>
            <a:stCxn id="5" idx="0"/>
          </p:cNvCxnSpPr>
          <p:nvPr/>
        </p:nvCxnSpPr>
        <p:spPr>
          <a:xfrm flipV="1">
            <a:off x="2267744" y="2204864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26383133-CA16-4468-9005-B959F6B4D24D}"/>
              </a:ext>
            </a:extLst>
          </p:cNvPr>
          <p:cNvCxnSpPr>
            <a:endCxn id="5" idx="1"/>
          </p:cNvCxnSpPr>
          <p:nvPr/>
        </p:nvCxnSpPr>
        <p:spPr>
          <a:xfrm>
            <a:off x="1259632" y="2996952"/>
            <a:ext cx="72008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3BC39A41-1C6D-4F4F-A463-B98AD4A117B2}"/>
              </a:ext>
            </a:extLst>
          </p:cNvPr>
          <p:cNvCxnSpPr>
            <a:endCxn id="5" idx="2"/>
          </p:cNvCxnSpPr>
          <p:nvPr/>
        </p:nvCxnSpPr>
        <p:spPr>
          <a:xfrm flipV="1">
            <a:off x="2267744" y="3140968"/>
            <a:ext cx="0" cy="864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A9D981F0-40C6-4197-83AE-D867BE2543C2}"/>
              </a:ext>
            </a:extLst>
          </p:cNvPr>
          <p:cNvCxnSpPr>
            <a:stCxn id="5" idx="3"/>
          </p:cNvCxnSpPr>
          <p:nvPr/>
        </p:nvCxnSpPr>
        <p:spPr>
          <a:xfrm>
            <a:off x="2555776" y="2996952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B3C64015-4FAA-4767-AC8E-A0574CE034AB}"/>
              </a:ext>
            </a:extLst>
          </p:cNvPr>
          <p:cNvCxnSpPr/>
          <p:nvPr/>
        </p:nvCxnSpPr>
        <p:spPr>
          <a:xfrm>
            <a:off x="4067944" y="2996952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B9A4FBCA-3AF8-4E1B-93D0-66BFAF1E253B}"/>
              </a:ext>
            </a:extLst>
          </p:cNvPr>
          <p:cNvCxnSpPr>
            <a:cxnSpLocks/>
          </p:cNvCxnSpPr>
          <p:nvPr/>
        </p:nvCxnSpPr>
        <p:spPr>
          <a:xfrm flipV="1">
            <a:off x="3785330" y="3140968"/>
            <a:ext cx="0" cy="864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FD88765E-ADA6-4BA3-9F8A-FDF2FBDFF34B}"/>
              </a:ext>
            </a:extLst>
          </p:cNvPr>
          <p:cNvCxnSpPr>
            <a:cxnSpLocks/>
          </p:cNvCxnSpPr>
          <p:nvPr/>
        </p:nvCxnSpPr>
        <p:spPr>
          <a:xfrm flipV="1">
            <a:off x="5292080" y="3140968"/>
            <a:ext cx="0" cy="864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ABD111F-B527-4031-9B43-CD3B20D9D2CA}"/>
              </a:ext>
            </a:extLst>
          </p:cNvPr>
          <p:cNvCxnSpPr>
            <a:cxnSpLocks/>
          </p:cNvCxnSpPr>
          <p:nvPr/>
        </p:nvCxnSpPr>
        <p:spPr>
          <a:xfrm flipV="1">
            <a:off x="3779912" y="2204864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F8F51CC6-A166-4878-86E4-B08F5C64C17A}"/>
              </a:ext>
            </a:extLst>
          </p:cNvPr>
          <p:cNvCxnSpPr>
            <a:cxnSpLocks/>
          </p:cNvCxnSpPr>
          <p:nvPr/>
        </p:nvCxnSpPr>
        <p:spPr>
          <a:xfrm flipV="1">
            <a:off x="5282707" y="2204864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3FD4D1D2-E47E-4E0D-980E-4AC0C1224C15}"/>
              </a:ext>
            </a:extLst>
          </p:cNvPr>
          <p:cNvCxnSpPr>
            <a:cxnSpLocks/>
          </p:cNvCxnSpPr>
          <p:nvPr/>
        </p:nvCxnSpPr>
        <p:spPr>
          <a:xfrm>
            <a:off x="5580112" y="2996952"/>
            <a:ext cx="7920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60E2CAB6-789E-4EBF-AE50-5EB916637530}"/>
                  </a:ext>
                </a:extLst>
              </p:cNvPr>
              <p:cNvSpPr txBox="1"/>
              <p:nvPr/>
            </p:nvSpPr>
            <p:spPr>
              <a:xfrm>
                <a:off x="2746637" y="2683659"/>
                <a:ext cx="5040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26" name="文本框 25">
                <a:extLst>
                  <a:ext uri="{FF2B5EF4-FFF2-40B4-BE49-F238E27FC236}">
                    <a16:creationId xmlns:a16="http://schemas.microsoft.com/office/drawing/2014/main" id="{60E2CAB6-789E-4EBF-AE50-5EB9166375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6637" y="2683659"/>
                <a:ext cx="504050" cy="338554"/>
              </a:xfrm>
              <a:prstGeom prst="rect">
                <a:avLst/>
              </a:prstGeom>
              <a:blipFill>
                <a:blip r:embed="rId2"/>
                <a:stretch>
                  <a:fillRect r="-36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0D097094-91E9-4FFB-9F84-AE927B5BEBBA}"/>
                  </a:ext>
                </a:extLst>
              </p:cNvPr>
              <p:cNvSpPr txBox="1"/>
              <p:nvPr/>
            </p:nvSpPr>
            <p:spPr>
              <a:xfrm>
                <a:off x="2049743" y="2789391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27" name="文本框 26">
                <a:extLst>
                  <a:ext uri="{FF2B5EF4-FFF2-40B4-BE49-F238E27FC236}">
                    <a16:creationId xmlns:a16="http://schemas.microsoft.com/office/drawing/2014/main" id="{0D097094-91E9-4FFB-9F84-AE927B5BEBB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9743" y="2789391"/>
                <a:ext cx="478893" cy="36933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文本框 27">
            <a:extLst>
              <a:ext uri="{FF2B5EF4-FFF2-40B4-BE49-F238E27FC236}">
                <a16:creationId xmlns:a16="http://schemas.microsoft.com/office/drawing/2014/main" id="{35019078-CED5-4E97-80ED-2B3152C81C2C}"/>
              </a:ext>
            </a:extLst>
          </p:cNvPr>
          <p:cNvSpPr txBox="1"/>
          <p:nvPr/>
        </p:nvSpPr>
        <p:spPr>
          <a:xfrm>
            <a:off x="4114800" y="297401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489C0EB2-2A45-4E0D-98A5-D238D9AFD655}"/>
                  </a:ext>
                </a:extLst>
              </p:cNvPr>
              <p:cNvSpPr txBox="1"/>
              <p:nvPr/>
            </p:nvSpPr>
            <p:spPr>
              <a:xfrm>
                <a:off x="2013940" y="4003129"/>
                <a:ext cx="5760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489C0EB2-2A45-4E0D-98A5-D238D9AFD6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3940" y="4003129"/>
                <a:ext cx="576059" cy="36933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59D3C452-B7EE-4E00-971B-6A8FDB1E5A38}"/>
                  </a:ext>
                </a:extLst>
              </p:cNvPr>
              <p:cNvSpPr txBox="1"/>
              <p:nvPr/>
            </p:nvSpPr>
            <p:spPr>
              <a:xfrm>
                <a:off x="4238600" y="2677462"/>
                <a:ext cx="5040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30" name="文本框 29">
                <a:extLst>
                  <a:ext uri="{FF2B5EF4-FFF2-40B4-BE49-F238E27FC236}">
                    <a16:creationId xmlns:a16="http://schemas.microsoft.com/office/drawing/2014/main" id="{59D3C452-B7EE-4E00-971B-6A8FDB1E5A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8600" y="2677462"/>
                <a:ext cx="504050" cy="338554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C118A2FF-A3F2-4C9F-8F6C-2894AECB96E7}"/>
                  </a:ext>
                </a:extLst>
              </p:cNvPr>
              <p:cNvSpPr txBox="1"/>
              <p:nvPr/>
            </p:nvSpPr>
            <p:spPr>
              <a:xfrm>
                <a:off x="3492072" y="4013279"/>
                <a:ext cx="5760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1" name="文本框 30">
                <a:extLst>
                  <a:ext uri="{FF2B5EF4-FFF2-40B4-BE49-F238E27FC236}">
                    <a16:creationId xmlns:a16="http://schemas.microsoft.com/office/drawing/2014/main" id="{C118A2FF-A3F2-4C9F-8F6C-2894AECB96E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2072" y="4013279"/>
                <a:ext cx="576059" cy="36933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0EAB27A-35B4-4B8E-A1DE-08E347F4243A}"/>
                  </a:ext>
                </a:extLst>
              </p:cNvPr>
              <p:cNvSpPr txBox="1"/>
              <p:nvPr/>
            </p:nvSpPr>
            <p:spPr>
              <a:xfrm>
                <a:off x="3601594" y="2793996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2" name="文本框 31">
                <a:extLst>
                  <a:ext uri="{FF2B5EF4-FFF2-40B4-BE49-F238E27FC236}">
                    <a16:creationId xmlns:a16="http://schemas.microsoft.com/office/drawing/2014/main" id="{70EAB27A-35B4-4B8E-A1DE-08E347F424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1594" y="2793996"/>
                <a:ext cx="478893" cy="36933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AFC8CE22-BF6F-4F1D-9817-5873A88845E4}"/>
                  </a:ext>
                </a:extLst>
              </p:cNvPr>
              <p:cNvSpPr txBox="1"/>
              <p:nvPr/>
            </p:nvSpPr>
            <p:spPr>
              <a:xfrm>
                <a:off x="5052633" y="2771636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AFC8CE22-BF6F-4F1D-9817-5873A88845E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2633" y="2771636"/>
                <a:ext cx="478893" cy="369332"/>
              </a:xfrm>
              <a:prstGeom prst="rect">
                <a:avLst/>
              </a:prstGeom>
              <a:blipFill>
                <a:blip r:embed="rId8"/>
                <a:stretch>
                  <a:fillRect r="-1410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38EC1E30-9E97-4595-B78B-22D954F6CAC7}"/>
                  </a:ext>
                </a:extLst>
              </p:cNvPr>
              <p:cNvSpPr txBox="1"/>
              <p:nvPr/>
            </p:nvSpPr>
            <p:spPr>
              <a:xfrm>
                <a:off x="5026597" y="4013279"/>
                <a:ext cx="5760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38EC1E30-9E97-4595-B78B-22D954F6CAC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6597" y="4013279"/>
                <a:ext cx="576059" cy="369332"/>
              </a:xfrm>
              <a:prstGeom prst="rect">
                <a:avLst/>
              </a:prstGeom>
              <a:blipFill>
                <a:blip r:embed="rId9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3E9F0402-A5A0-4966-A2A2-55C7E880D7EA}"/>
                  </a:ext>
                </a:extLst>
              </p:cNvPr>
              <p:cNvSpPr txBox="1"/>
              <p:nvPr/>
            </p:nvSpPr>
            <p:spPr>
              <a:xfrm>
                <a:off x="5720408" y="2677462"/>
                <a:ext cx="5040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zh-CN" altLang="en-US" sz="1600" dirty="0"/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3E9F0402-A5A0-4966-A2A2-55C7E880D7E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0408" y="2677462"/>
                <a:ext cx="504050" cy="338554"/>
              </a:xfrm>
              <a:prstGeom prst="rect">
                <a:avLst/>
              </a:prstGeom>
              <a:blipFill>
                <a:blip r:embed="rId10"/>
                <a:stretch>
                  <a:fillRect r="-24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6" name="矩形 35">
            <a:extLst>
              <a:ext uri="{FF2B5EF4-FFF2-40B4-BE49-F238E27FC236}">
                <a16:creationId xmlns:a16="http://schemas.microsoft.com/office/drawing/2014/main" id="{13101884-1460-404B-8F8F-207A168B4EE8}"/>
              </a:ext>
            </a:extLst>
          </p:cNvPr>
          <p:cNvSpPr/>
          <p:nvPr/>
        </p:nvSpPr>
        <p:spPr>
          <a:xfrm>
            <a:off x="2590000" y="1041068"/>
            <a:ext cx="901880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</a:t>
            </a:r>
            <a:endParaRPr lang="zh-CN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89C23B6-4D39-4A87-BEC5-E56775098C2B}"/>
                  </a:ext>
                </a:extLst>
              </p:cNvPr>
              <p:cNvSpPr txBox="1"/>
              <p:nvPr/>
            </p:nvSpPr>
            <p:spPr>
              <a:xfrm>
                <a:off x="2795155" y="991126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89C23B6-4D39-4A87-BEC5-E56775098C2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5155" y="991126"/>
                <a:ext cx="478893" cy="369332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F552089E-2CEB-4BF4-9BF0-AE7845C79FC4}"/>
              </a:ext>
            </a:extLst>
          </p:cNvPr>
          <p:cNvCxnSpPr>
            <a:cxnSpLocks/>
            <a:endCxn id="37" idx="2"/>
          </p:cNvCxnSpPr>
          <p:nvPr/>
        </p:nvCxnSpPr>
        <p:spPr>
          <a:xfrm flipV="1">
            <a:off x="2458606" y="1360458"/>
            <a:ext cx="575996" cy="1411178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91DC2127-8FBA-4638-A073-AE72FD92143C}"/>
              </a:ext>
            </a:extLst>
          </p:cNvPr>
          <p:cNvCxnSpPr>
            <a:cxnSpLocks/>
            <a:endCxn id="37" idx="2"/>
          </p:cNvCxnSpPr>
          <p:nvPr/>
        </p:nvCxnSpPr>
        <p:spPr>
          <a:xfrm flipH="1" flipV="1">
            <a:off x="3034602" y="1360458"/>
            <a:ext cx="566992" cy="139550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FF9D1374-8F24-428A-A8B9-94574884A4ED}"/>
              </a:ext>
            </a:extLst>
          </p:cNvPr>
          <p:cNvCxnSpPr>
            <a:cxnSpLocks/>
            <a:endCxn id="37" idx="2"/>
          </p:cNvCxnSpPr>
          <p:nvPr/>
        </p:nvCxnSpPr>
        <p:spPr>
          <a:xfrm flipH="1" flipV="1">
            <a:off x="3034602" y="1360458"/>
            <a:ext cx="2113462" cy="1449216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09984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BDDE7709-EA2C-4B3D-883E-BAC159A8004F}"/>
              </a:ext>
            </a:extLst>
          </p:cNvPr>
          <p:cNvSpPr/>
          <p:nvPr/>
        </p:nvSpPr>
        <p:spPr>
          <a:xfrm>
            <a:off x="2555776" y="1811730"/>
            <a:ext cx="914400" cy="5485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altLang="zh-CN" sz="1400" dirty="0">
              <a:solidFill>
                <a:srgbClr val="0070C0"/>
              </a:solidFill>
            </a:endParaRPr>
          </a:p>
          <a:p>
            <a:pPr algn="ctr"/>
            <a:r>
              <a:rPr lang="zh-CN" altLang="en-US" sz="1400" dirty="0">
                <a:solidFill>
                  <a:srgbClr val="0070C0"/>
                </a:solidFill>
              </a:rPr>
              <a:t>人对特征抽取模块</a:t>
            </a:r>
          </a:p>
          <a:p>
            <a:pPr algn="ctr"/>
            <a:endParaRPr lang="zh-CN" altLang="en-US" sz="1400" dirty="0">
              <a:solidFill>
                <a:srgbClr val="0070C0"/>
              </a:solidFill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71388ED6-E716-434E-921A-D5D93A126ECE}"/>
              </a:ext>
            </a:extLst>
          </p:cNvPr>
          <p:cNvSpPr/>
          <p:nvPr/>
        </p:nvSpPr>
        <p:spPr>
          <a:xfrm>
            <a:off x="2548310" y="3613071"/>
            <a:ext cx="914400" cy="5485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dirty="0">
              <a:solidFill>
                <a:srgbClr val="0070C0"/>
              </a:solidFill>
            </a:endParaRPr>
          </a:p>
          <a:p>
            <a:pPr algn="ctr"/>
            <a:r>
              <a:rPr lang="zh-CN" altLang="en-US" sz="1400" dirty="0">
                <a:solidFill>
                  <a:srgbClr val="0070C0"/>
                </a:solidFill>
              </a:rPr>
              <a:t>物体特征抽取模块</a:t>
            </a:r>
          </a:p>
          <a:p>
            <a:pPr algn="ctr"/>
            <a:endParaRPr lang="zh-CN" altLang="en-US" sz="1400" dirty="0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15CD44F6-A48E-405C-94AD-5D2A2B49DBE1}"/>
              </a:ext>
            </a:extLst>
          </p:cNvPr>
          <p:cNvSpPr/>
          <p:nvPr/>
        </p:nvSpPr>
        <p:spPr>
          <a:xfrm>
            <a:off x="4114800" y="1772816"/>
            <a:ext cx="914400" cy="62652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400" dirty="0">
                <a:solidFill>
                  <a:srgbClr val="0070C0"/>
                </a:solidFill>
              </a:rPr>
              <a:t>PPRN</a:t>
            </a:r>
            <a:endParaRPr lang="zh-CN" altLang="en-US" sz="1400" dirty="0">
              <a:solidFill>
                <a:srgbClr val="0070C0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2B270CCB-9B42-4A88-BD0E-776466E36A3C}"/>
              </a:ext>
            </a:extLst>
          </p:cNvPr>
          <p:cNvSpPr/>
          <p:nvPr/>
        </p:nvSpPr>
        <p:spPr>
          <a:xfrm>
            <a:off x="4114800" y="3263557"/>
            <a:ext cx="914400" cy="1247568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PPRN</a:t>
            </a:r>
            <a:endParaRPr lang="zh-CN" altLang="en-US" sz="1400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A8968739-BBEB-4027-A404-3349880E0FC7}"/>
              </a:ext>
            </a:extLst>
          </p:cNvPr>
          <p:cNvSpPr/>
          <p:nvPr/>
        </p:nvSpPr>
        <p:spPr>
          <a:xfrm>
            <a:off x="4276498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9D00A584-1DB9-4A74-BAA5-4A4B32EA0972}"/>
              </a:ext>
            </a:extLst>
          </p:cNvPr>
          <p:cNvSpPr/>
          <p:nvPr/>
        </p:nvSpPr>
        <p:spPr>
          <a:xfrm>
            <a:off x="4622195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4586D7B-7849-4138-8B99-93C00F29625B}"/>
              </a:ext>
            </a:extLst>
          </p:cNvPr>
          <p:cNvSpPr/>
          <p:nvPr/>
        </p:nvSpPr>
        <p:spPr>
          <a:xfrm>
            <a:off x="4440426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622E13BA-968F-4074-9A15-6B2EC74F3BE2}"/>
              </a:ext>
            </a:extLst>
          </p:cNvPr>
          <p:cNvSpPr/>
          <p:nvPr/>
        </p:nvSpPr>
        <p:spPr>
          <a:xfrm>
            <a:off x="5529808" y="2639773"/>
            <a:ext cx="235391" cy="1149266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PPRN</a:t>
            </a:r>
            <a:endParaRPr lang="zh-CN" altLang="en-US" sz="1400" dirty="0"/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47AC0AF5-C551-490D-951A-580797F56386}"/>
              </a:ext>
            </a:extLst>
          </p:cNvPr>
          <p:cNvSpPr/>
          <p:nvPr/>
        </p:nvSpPr>
        <p:spPr>
          <a:xfrm>
            <a:off x="5601816" y="2806357"/>
            <a:ext cx="72008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40E4DD67-6DD1-42BC-9F6F-FC86EE9D85DF}"/>
              </a:ext>
            </a:extLst>
          </p:cNvPr>
          <p:cNvCxnSpPr>
            <a:cxnSpLocks/>
            <a:stCxn id="21" idx="3"/>
            <a:endCxn id="28" idx="1"/>
          </p:cNvCxnSpPr>
          <p:nvPr/>
        </p:nvCxnSpPr>
        <p:spPr>
          <a:xfrm flipV="1">
            <a:off x="5029200" y="3214406"/>
            <a:ext cx="500608" cy="672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>
            <a:extLst>
              <a:ext uri="{FF2B5EF4-FFF2-40B4-BE49-F238E27FC236}">
                <a16:creationId xmlns:a16="http://schemas.microsoft.com/office/drawing/2014/main" id="{F26571D1-7105-49E4-BCCA-9561FB749BA3}"/>
              </a:ext>
            </a:extLst>
          </p:cNvPr>
          <p:cNvSpPr/>
          <p:nvPr/>
        </p:nvSpPr>
        <p:spPr>
          <a:xfrm>
            <a:off x="6561739" y="1571500"/>
            <a:ext cx="72008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99CB1769-CBAE-4281-A0BC-1284C8F08A61}"/>
              </a:ext>
            </a:extLst>
          </p:cNvPr>
          <p:cNvCxnSpPr>
            <a:cxnSpLocks/>
            <a:stCxn id="19" idx="3"/>
            <a:endCxn id="28" idx="1"/>
          </p:cNvCxnSpPr>
          <p:nvPr/>
        </p:nvCxnSpPr>
        <p:spPr>
          <a:xfrm>
            <a:off x="5029200" y="2086079"/>
            <a:ext cx="500608" cy="11283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>
            <a:extLst>
              <a:ext uri="{FF2B5EF4-FFF2-40B4-BE49-F238E27FC236}">
                <a16:creationId xmlns:a16="http://schemas.microsoft.com/office/drawing/2014/main" id="{CBC72243-5006-43BF-AFBD-77CEFBD74A82}"/>
              </a:ext>
            </a:extLst>
          </p:cNvPr>
          <p:cNvSpPr/>
          <p:nvPr/>
        </p:nvSpPr>
        <p:spPr>
          <a:xfrm>
            <a:off x="6559843" y="2776468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980B802-C71C-4511-B4B9-AE42694AA66F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5029200" y="3887341"/>
            <a:ext cx="12241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44BB5192-CB6B-40A7-BAD8-F6E9837553B8}"/>
              </a:ext>
            </a:extLst>
          </p:cNvPr>
          <p:cNvCxnSpPr>
            <a:cxnSpLocks/>
            <a:stCxn id="28" idx="3"/>
          </p:cNvCxnSpPr>
          <p:nvPr/>
        </p:nvCxnSpPr>
        <p:spPr>
          <a:xfrm>
            <a:off x="5765199" y="3214406"/>
            <a:ext cx="3909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778B46AB-5ADD-442A-A8F7-33A4B1580322}"/>
                  </a:ext>
                </a:extLst>
              </p:cNvPr>
              <p:cNvSpPr txBox="1"/>
              <p:nvPr/>
            </p:nvSpPr>
            <p:spPr>
              <a:xfrm>
                <a:off x="6030416" y="3049002"/>
                <a:ext cx="22291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⊕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 xmlns=""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778B46AB-5ADD-442A-A8F7-33A4B158032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0416" y="3049002"/>
                <a:ext cx="222918" cy="369332"/>
              </a:xfrm>
              <a:prstGeom prst="rect">
                <a:avLst/>
              </a:prstGeom>
              <a:blipFill>
                <a:blip r:embed="rId2"/>
                <a:stretch>
                  <a:fillRect l="-2703" r="-89189" b="-491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B18388B0-C90F-4F76-8FD5-4B734C9FF40E}"/>
              </a:ext>
            </a:extLst>
          </p:cNvPr>
          <p:cNvCxnSpPr>
            <a:cxnSpLocks/>
          </p:cNvCxnSpPr>
          <p:nvPr/>
        </p:nvCxnSpPr>
        <p:spPr>
          <a:xfrm flipV="1">
            <a:off x="6228184" y="3356994"/>
            <a:ext cx="0" cy="5303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>
            <a:extLst>
              <a:ext uri="{FF2B5EF4-FFF2-40B4-BE49-F238E27FC236}">
                <a16:creationId xmlns:a16="http://schemas.microsoft.com/office/drawing/2014/main" id="{06802445-162D-45F6-9326-40E6EA4E2923}"/>
              </a:ext>
            </a:extLst>
          </p:cNvPr>
          <p:cNvCxnSpPr>
            <a:cxnSpLocks/>
            <a:stCxn id="48" idx="3"/>
            <a:endCxn id="36" idx="1"/>
          </p:cNvCxnSpPr>
          <p:nvPr/>
        </p:nvCxnSpPr>
        <p:spPr>
          <a:xfrm>
            <a:off x="6253334" y="3233668"/>
            <a:ext cx="3065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9BF15BDE-0DEE-49E7-92E0-E821E0E6E497}"/>
              </a:ext>
            </a:extLst>
          </p:cNvPr>
          <p:cNvSpPr txBox="1"/>
          <p:nvPr/>
        </p:nvSpPr>
        <p:spPr>
          <a:xfrm>
            <a:off x="5279504" y="2276872"/>
            <a:ext cx="109016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100" b="1" dirty="0"/>
              <a:t>Atten</a:t>
            </a:r>
            <a:r>
              <a:rPr lang="en-US" altLang="zh-CN" sz="1100" dirty="0"/>
              <a:t> </a:t>
            </a:r>
            <a:r>
              <a:rPr lang="en-US" altLang="zh-CN" sz="1100" b="1" dirty="0"/>
              <a:t>weights</a:t>
            </a:r>
            <a:endParaRPr lang="zh-CN" altLang="en-US" sz="1100" b="1" dirty="0"/>
          </a:p>
        </p:txBody>
      </p:sp>
      <p:cxnSp>
        <p:nvCxnSpPr>
          <p:cNvPr id="64" name="直接箭头连接符 63">
            <a:extLst>
              <a:ext uri="{FF2B5EF4-FFF2-40B4-BE49-F238E27FC236}">
                <a16:creationId xmlns:a16="http://schemas.microsoft.com/office/drawing/2014/main" id="{D0F6DFF0-F59F-444D-A496-C78C5D57F3C4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2129708" y="2086000"/>
            <a:ext cx="426068" cy="10573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>
            <a:extLst>
              <a:ext uri="{FF2B5EF4-FFF2-40B4-BE49-F238E27FC236}">
                <a16:creationId xmlns:a16="http://schemas.microsoft.com/office/drawing/2014/main" id="{5DBFE607-1441-4503-9A76-A7E08EE442C4}"/>
              </a:ext>
            </a:extLst>
          </p:cNvPr>
          <p:cNvCxnSpPr>
            <a:cxnSpLocks/>
            <a:endCxn id="15" idx="1"/>
          </p:cNvCxnSpPr>
          <p:nvPr/>
        </p:nvCxnSpPr>
        <p:spPr>
          <a:xfrm>
            <a:off x="2129708" y="3143341"/>
            <a:ext cx="418602" cy="74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>
            <a:extLst>
              <a:ext uri="{FF2B5EF4-FFF2-40B4-BE49-F238E27FC236}">
                <a16:creationId xmlns:a16="http://schemas.microsoft.com/office/drawing/2014/main" id="{2A95C9E9-D0C5-4E38-9B0A-8C0703A58346}"/>
              </a:ext>
            </a:extLst>
          </p:cNvPr>
          <p:cNvCxnSpPr>
            <a:cxnSpLocks/>
            <a:stCxn id="5" idx="3"/>
            <a:endCxn id="19" idx="1"/>
          </p:cNvCxnSpPr>
          <p:nvPr/>
        </p:nvCxnSpPr>
        <p:spPr>
          <a:xfrm>
            <a:off x="3470176" y="2086000"/>
            <a:ext cx="644624" cy="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>
            <a:extLst>
              <a:ext uri="{FF2B5EF4-FFF2-40B4-BE49-F238E27FC236}">
                <a16:creationId xmlns:a16="http://schemas.microsoft.com/office/drawing/2014/main" id="{EA8227B1-7F45-41CC-AEF5-CD5A240A9ECB}"/>
              </a:ext>
            </a:extLst>
          </p:cNvPr>
          <p:cNvCxnSpPr>
            <a:cxnSpLocks/>
            <a:stCxn id="15" idx="3"/>
            <a:endCxn id="21" idx="1"/>
          </p:cNvCxnSpPr>
          <p:nvPr/>
        </p:nvCxnSpPr>
        <p:spPr>
          <a:xfrm>
            <a:off x="3462710" y="3887341"/>
            <a:ext cx="6520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>
            <a:extLst>
              <a:ext uri="{FF2B5EF4-FFF2-40B4-BE49-F238E27FC236}">
                <a16:creationId xmlns:a16="http://schemas.microsoft.com/office/drawing/2014/main" id="{A0790F3B-1CC3-4FC4-A29A-0DF04C48D110}"/>
              </a:ext>
            </a:extLst>
          </p:cNvPr>
          <p:cNvCxnSpPr>
            <a:cxnSpLocks/>
            <a:endCxn id="33" idx="3"/>
          </p:cNvCxnSpPr>
          <p:nvPr/>
        </p:nvCxnSpPr>
        <p:spPr>
          <a:xfrm>
            <a:off x="5031719" y="2028700"/>
            <a:ext cx="160202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矩形 82">
            <a:extLst>
              <a:ext uri="{FF2B5EF4-FFF2-40B4-BE49-F238E27FC236}">
                <a16:creationId xmlns:a16="http://schemas.microsoft.com/office/drawing/2014/main" id="{743BD637-9C4B-407D-85C0-9C6E0A745846}"/>
              </a:ext>
            </a:extLst>
          </p:cNvPr>
          <p:cNvSpPr/>
          <p:nvPr/>
        </p:nvSpPr>
        <p:spPr>
          <a:xfrm>
            <a:off x="7056098" y="2182573"/>
            <a:ext cx="288032" cy="9144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/>
              <a:t>score</a:t>
            </a:r>
            <a:endParaRPr lang="zh-CN" altLang="en-US" sz="1100" b="1" dirty="0"/>
          </a:p>
        </p:txBody>
      </p: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843FD6F0-E8D1-489F-8DEE-2D3AD0EE1045}"/>
              </a:ext>
            </a:extLst>
          </p:cNvPr>
          <p:cNvCxnSpPr>
            <a:stCxn id="33" idx="3"/>
            <a:endCxn id="83" idx="1"/>
          </p:cNvCxnSpPr>
          <p:nvPr/>
        </p:nvCxnSpPr>
        <p:spPr>
          <a:xfrm>
            <a:off x="6633747" y="2028700"/>
            <a:ext cx="422351" cy="6110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9EA472AC-99D2-4173-B427-D750E6B757B5}"/>
              </a:ext>
            </a:extLst>
          </p:cNvPr>
          <p:cNvCxnSpPr>
            <a:stCxn id="36" idx="3"/>
            <a:endCxn id="83" idx="1"/>
          </p:cNvCxnSpPr>
          <p:nvPr/>
        </p:nvCxnSpPr>
        <p:spPr>
          <a:xfrm flipV="1">
            <a:off x="6631851" y="2639773"/>
            <a:ext cx="424247" cy="593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文本框 87">
            <a:extLst>
              <a:ext uri="{FF2B5EF4-FFF2-40B4-BE49-F238E27FC236}">
                <a16:creationId xmlns:a16="http://schemas.microsoft.com/office/drawing/2014/main" id="{B94A4F33-66DF-4795-A8FA-9DEF1D91985D}"/>
              </a:ext>
            </a:extLst>
          </p:cNvPr>
          <p:cNvSpPr txBox="1"/>
          <p:nvPr/>
        </p:nvSpPr>
        <p:spPr>
          <a:xfrm>
            <a:off x="5146731" y="1772816"/>
            <a:ext cx="129747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b="1" dirty="0"/>
              <a:t>PPRN feature</a:t>
            </a:r>
            <a:endParaRPr lang="zh-CN" altLang="en-US" sz="1400" b="1" dirty="0"/>
          </a:p>
        </p:txBody>
      </p:sp>
      <p:sp>
        <p:nvSpPr>
          <p:cNvPr id="106" name="矩形 105">
            <a:extLst>
              <a:ext uri="{FF2B5EF4-FFF2-40B4-BE49-F238E27FC236}">
                <a16:creationId xmlns:a16="http://schemas.microsoft.com/office/drawing/2014/main" id="{C9C2E3D0-B533-486B-98D7-874949F376DC}"/>
              </a:ext>
            </a:extLst>
          </p:cNvPr>
          <p:cNvSpPr/>
          <p:nvPr/>
        </p:nvSpPr>
        <p:spPr>
          <a:xfrm>
            <a:off x="4803964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pic>
        <p:nvPicPr>
          <p:cNvPr id="113" name="图片 112">
            <a:extLst>
              <a:ext uri="{FF2B5EF4-FFF2-40B4-BE49-F238E27FC236}">
                <a16:creationId xmlns:a16="http://schemas.microsoft.com/office/drawing/2014/main" id="{A637D14B-367C-481E-B043-315E70B67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121" y="2343121"/>
            <a:ext cx="1878188" cy="14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7079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089FEF5C-C49D-4279-A52E-273860AA685B}"/>
              </a:ext>
            </a:extLst>
          </p:cNvPr>
          <p:cNvSpPr/>
          <p:nvPr/>
        </p:nvSpPr>
        <p:spPr>
          <a:xfrm>
            <a:off x="755576" y="2628526"/>
            <a:ext cx="914400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0179C43C-EC09-420A-ABBB-8E50512F4554}"/>
              </a:ext>
            </a:extLst>
          </p:cNvPr>
          <p:cNvSpPr/>
          <p:nvPr/>
        </p:nvSpPr>
        <p:spPr>
          <a:xfrm>
            <a:off x="683568" y="2704727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2C549F2-BA05-4985-8031-9B3FE10A85FE}"/>
              </a:ext>
            </a:extLst>
          </p:cNvPr>
          <p:cNvSpPr/>
          <p:nvPr/>
        </p:nvSpPr>
        <p:spPr>
          <a:xfrm>
            <a:off x="611560" y="2780928"/>
            <a:ext cx="914400" cy="95780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25E2FC53-0C99-459A-B775-032BE10E5F2C}"/>
              </a:ext>
            </a:extLst>
          </p:cNvPr>
          <p:cNvSpPr/>
          <p:nvPr/>
        </p:nvSpPr>
        <p:spPr>
          <a:xfrm>
            <a:off x="2771800" y="2454795"/>
            <a:ext cx="216024" cy="49986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EB3BF989-225F-480B-9346-25734D4EF96C}"/>
              </a:ext>
            </a:extLst>
          </p:cNvPr>
          <p:cNvSpPr/>
          <p:nvPr/>
        </p:nvSpPr>
        <p:spPr>
          <a:xfrm>
            <a:off x="3585592" y="2454795"/>
            <a:ext cx="1008112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reshape</a:t>
            </a:r>
            <a:endParaRPr lang="zh-CN" altLang="en-US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8FBD574-ACD6-41D1-879E-C097DC45A046}"/>
              </a:ext>
            </a:extLst>
          </p:cNvPr>
          <p:cNvSpPr txBox="1"/>
          <p:nvPr/>
        </p:nvSpPr>
        <p:spPr>
          <a:xfrm>
            <a:off x="2675126" y="2808727"/>
            <a:ext cx="648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</a:t>
            </a:r>
            <a:r>
              <a:rPr lang="en-US" altLang="zh-CN" sz="1200" dirty="0"/>
              <a:t>1x1</a:t>
            </a:r>
            <a:endParaRPr lang="zh-CN" altLang="en-US" sz="12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98107EF-B0C9-4DCA-AC64-3E49E99A555E}"/>
              </a:ext>
            </a:extLst>
          </p:cNvPr>
          <p:cNvSpPr/>
          <p:nvPr/>
        </p:nvSpPr>
        <p:spPr>
          <a:xfrm>
            <a:off x="6732240" y="2450602"/>
            <a:ext cx="1127460" cy="50405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proposal</a:t>
            </a:r>
            <a:endParaRPr lang="zh-CN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8464CFC-D97F-4AB8-9B9E-93E958DE9854}"/>
              </a:ext>
            </a:extLst>
          </p:cNvPr>
          <p:cNvSpPr/>
          <p:nvPr/>
        </p:nvSpPr>
        <p:spPr>
          <a:xfrm>
            <a:off x="2783138" y="3687062"/>
            <a:ext cx="216024" cy="499863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C24EFC3D-AA7B-4A5D-A54E-53FD7E048452}"/>
              </a:ext>
            </a:extLst>
          </p:cNvPr>
          <p:cNvSpPr txBox="1"/>
          <p:nvPr/>
        </p:nvSpPr>
        <p:spPr>
          <a:xfrm>
            <a:off x="2691891" y="4005064"/>
            <a:ext cx="648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</a:t>
            </a:r>
            <a:r>
              <a:rPr lang="en-US" altLang="zh-CN" sz="1200" dirty="0"/>
              <a:t>1x1</a:t>
            </a:r>
            <a:endParaRPr lang="zh-CN" altLang="en-US" sz="12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41842430-A166-4405-B205-917A75A705B6}"/>
              </a:ext>
            </a:extLst>
          </p:cNvPr>
          <p:cNvSpPr/>
          <p:nvPr/>
        </p:nvSpPr>
        <p:spPr>
          <a:xfrm>
            <a:off x="5220072" y="2450602"/>
            <a:ext cx="1008112" cy="50405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Softmax</a:t>
            </a:r>
            <a:endParaRPr lang="zh-CN" altLang="en-US" dirty="0"/>
          </a:p>
        </p:txBody>
      </p: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53210649-ABDE-4C79-A072-F4DE4D781D8B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1669976" y="2704727"/>
            <a:ext cx="1101824" cy="380999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891E06BA-DCDA-4979-B901-10882D821920}"/>
              </a:ext>
            </a:extLst>
          </p:cNvPr>
          <p:cNvCxnSpPr>
            <a:endCxn id="13" idx="1"/>
          </p:cNvCxnSpPr>
          <p:nvPr/>
        </p:nvCxnSpPr>
        <p:spPr>
          <a:xfrm>
            <a:off x="3015927" y="2702630"/>
            <a:ext cx="569665" cy="4193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520AC789-4B4C-48A1-BF22-2EE2F25FBD72}"/>
              </a:ext>
            </a:extLst>
          </p:cNvPr>
          <p:cNvCxnSpPr>
            <a:stCxn id="13" idx="3"/>
            <a:endCxn id="18" idx="1"/>
          </p:cNvCxnSpPr>
          <p:nvPr/>
        </p:nvCxnSpPr>
        <p:spPr>
          <a:xfrm flipV="1">
            <a:off x="4593704" y="2702630"/>
            <a:ext cx="626368" cy="4193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>
            <a:extLst>
              <a:ext uri="{FF2B5EF4-FFF2-40B4-BE49-F238E27FC236}">
                <a16:creationId xmlns:a16="http://schemas.microsoft.com/office/drawing/2014/main" id="{F26644C8-F281-40C4-8147-A33747D48D0A}"/>
              </a:ext>
            </a:extLst>
          </p:cNvPr>
          <p:cNvCxnSpPr>
            <a:cxnSpLocks/>
            <a:endCxn id="15" idx="1"/>
          </p:cNvCxnSpPr>
          <p:nvPr/>
        </p:nvCxnSpPr>
        <p:spPr>
          <a:xfrm flipV="1">
            <a:off x="6228184" y="2702630"/>
            <a:ext cx="504056" cy="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>
            <a:extLst>
              <a:ext uri="{FF2B5EF4-FFF2-40B4-BE49-F238E27FC236}">
                <a16:creationId xmlns:a16="http://schemas.microsoft.com/office/drawing/2014/main" id="{8B218ED1-6AE5-4BE3-B5C1-74290C5D088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1669976" y="3085726"/>
            <a:ext cx="1097022" cy="91933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>
            <a:extLst>
              <a:ext uri="{FF2B5EF4-FFF2-40B4-BE49-F238E27FC236}">
                <a16:creationId xmlns:a16="http://schemas.microsoft.com/office/drawing/2014/main" id="{76F5D702-475A-4B81-9F94-08A6189F1CEF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2999162" y="3936993"/>
            <a:ext cx="3733078" cy="1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E6B8C051-0D40-47E4-985C-75DFCE0E8C9A}"/>
              </a:ext>
            </a:extLst>
          </p:cNvPr>
          <p:cNvCxnSpPr>
            <a:cxnSpLocks/>
          </p:cNvCxnSpPr>
          <p:nvPr/>
        </p:nvCxnSpPr>
        <p:spPr>
          <a:xfrm flipV="1">
            <a:off x="6767246" y="3020192"/>
            <a:ext cx="528724" cy="919021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箭头: 右 44">
            <a:extLst>
              <a:ext uri="{FF2B5EF4-FFF2-40B4-BE49-F238E27FC236}">
                <a16:creationId xmlns:a16="http://schemas.microsoft.com/office/drawing/2014/main" id="{EFD98D8F-E602-4BB4-BD0A-A3ECF33EF018}"/>
              </a:ext>
            </a:extLst>
          </p:cNvPr>
          <p:cNvSpPr/>
          <p:nvPr/>
        </p:nvSpPr>
        <p:spPr>
          <a:xfrm>
            <a:off x="7899220" y="2630743"/>
            <a:ext cx="978408" cy="134937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EF20E4E1-25A1-4754-959C-A1D3C4076FE1}"/>
              </a:ext>
            </a:extLst>
          </p:cNvPr>
          <p:cNvCxnSpPr/>
          <p:nvPr/>
        </p:nvCxnSpPr>
        <p:spPr>
          <a:xfrm>
            <a:off x="107504" y="2060848"/>
            <a:ext cx="504056" cy="1101079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>
            <a:extLst>
              <a:ext uri="{FF2B5EF4-FFF2-40B4-BE49-F238E27FC236}">
                <a16:creationId xmlns:a16="http://schemas.microsoft.com/office/drawing/2014/main" id="{6B90800F-ADAE-4042-94F5-3FC444BFF19E}"/>
              </a:ext>
            </a:extLst>
          </p:cNvPr>
          <p:cNvSpPr txBox="1"/>
          <p:nvPr/>
        </p:nvSpPr>
        <p:spPr>
          <a:xfrm>
            <a:off x="2999162" y="2348880"/>
            <a:ext cx="569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18 </a:t>
            </a:r>
            <a:endParaRPr lang="zh-CN" altLang="en-US" dirty="0"/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930DF023-1D6B-4F44-9498-8BF694487E4A}"/>
              </a:ext>
            </a:extLst>
          </p:cNvPr>
          <p:cNvSpPr txBox="1"/>
          <p:nvPr/>
        </p:nvSpPr>
        <p:spPr>
          <a:xfrm>
            <a:off x="3707904" y="3635732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36</a:t>
            </a:r>
            <a:endParaRPr lang="zh-CN" altLang="en-US" dirty="0"/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D5ADDD2B-E3A2-4061-8BAD-743DFAB9EF5A}"/>
              </a:ext>
            </a:extLst>
          </p:cNvPr>
          <p:cNvSpPr txBox="1"/>
          <p:nvPr/>
        </p:nvSpPr>
        <p:spPr>
          <a:xfrm>
            <a:off x="7899220" y="2204864"/>
            <a:ext cx="1137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70C0"/>
                </a:solidFill>
              </a:rPr>
              <a:t>Roi Pooling</a:t>
            </a:r>
            <a:endParaRPr lang="zh-CN" altLang="en-US" sz="1400" dirty="0">
              <a:solidFill>
                <a:srgbClr val="0070C0"/>
              </a:solidFill>
            </a:endParaRPr>
          </a:p>
        </p:txBody>
      </p:sp>
      <p:sp>
        <p:nvSpPr>
          <p:cNvPr id="54" name="对话气泡: 矩形 53">
            <a:extLst>
              <a:ext uri="{FF2B5EF4-FFF2-40B4-BE49-F238E27FC236}">
                <a16:creationId xmlns:a16="http://schemas.microsoft.com/office/drawing/2014/main" id="{6D301846-B1E0-4435-857F-FD5B2E927DE6}"/>
              </a:ext>
            </a:extLst>
          </p:cNvPr>
          <p:cNvSpPr/>
          <p:nvPr/>
        </p:nvSpPr>
        <p:spPr>
          <a:xfrm>
            <a:off x="5801923" y="1426397"/>
            <a:ext cx="1224136" cy="504056"/>
          </a:xfrm>
          <a:prstGeom prst="wedge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D02C44B1-2233-4AAB-874B-AA05B3ED9FFD}"/>
              </a:ext>
            </a:extLst>
          </p:cNvPr>
          <p:cNvSpPr txBox="1"/>
          <p:nvPr/>
        </p:nvSpPr>
        <p:spPr>
          <a:xfrm>
            <a:off x="5801923" y="1570413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物体前后景分类</a:t>
            </a: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366FE9D7-E763-45D8-A91B-41FDC9787CFD}"/>
              </a:ext>
            </a:extLst>
          </p:cNvPr>
          <p:cNvCxnSpPr>
            <a:cxnSpLocks/>
            <a:stCxn id="60" idx="0"/>
            <a:endCxn id="54" idx="4"/>
          </p:cNvCxnSpPr>
          <p:nvPr/>
        </p:nvCxnSpPr>
        <p:spPr>
          <a:xfrm flipV="1">
            <a:off x="5612690" y="1993460"/>
            <a:ext cx="546277" cy="17292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0" name="矩形 59">
            <a:extLst>
              <a:ext uri="{FF2B5EF4-FFF2-40B4-BE49-F238E27FC236}">
                <a16:creationId xmlns:a16="http://schemas.microsoft.com/office/drawing/2014/main" id="{79C9E12F-1F87-42E3-A5F0-53FA865C2E61}"/>
              </a:ext>
            </a:extLst>
          </p:cNvPr>
          <p:cNvSpPr/>
          <p:nvPr/>
        </p:nvSpPr>
        <p:spPr>
          <a:xfrm>
            <a:off x="2267744" y="2166387"/>
            <a:ext cx="6689892" cy="1055881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>
            <a:extLst>
              <a:ext uri="{FF2B5EF4-FFF2-40B4-BE49-F238E27FC236}">
                <a16:creationId xmlns:a16="http://schemas.microsoft.com/office/drawing/2014/main" id="{3A234075-40D6-44CE-B602-7C197C07F1F4}"/>
              </a:ext>
            </a:extLst>
          </p:cNvPr>
          <p:cNvSpPr/>
          <p:nvPr/>
        </p:nvSpPr>
        <p:spPr>
          <a:xfrm>
            <a:off x="2123728" y="3085726"/>
            <a:ext cx="5735972" cy="1495825"/>
          </a:xfrm>
          <a:prstGeom prst="rect">
            <a:avLst/>
          </a:prstGeom>
          <a:noFill/>
          <a:ln>
            <a:solidFill>
              <a:schemeClr val="accent6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对话气泡: 矩形 63">
            <a:extLst>
              <a:ext uri="{FF2B5EF4-FFF2-40B4-BE49-F238E27FC236}">
                <a16:creationId xmlns:a16="http://schemas.microsoft.com/office/drawing/2014/main" id="{ED269830-B140-421D-9DC2-677833F65F3B}"/>
              </a:ext>
            </a:extLst>
          </p:cNvPr>
          <p:cNvSpPr/>
          <p:nvPr/>
        </p:nvSpPr>
        <p:spPr>
          <a:xfrm>
            <a:off x="7760596" y="3439453"/>
            <a:ext cx="1224136" cy="504056"/>
          </a:xfrm>
          <a:prstGeom prst="wedge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>
            <a:extLst>
              <a:ext uri="{FF2B5EF4-FFF2-40B4-BE49-F238E27FC236}">
                <a16:creationId xmlns:a16="http://schemas.microsoft.com/office/drawing/2014/main" id="{CF61E637-B572-406A-AB7D-0D3C5232DA77}"/>
              </a:ext>
            </a:extLst>
          </p:cNvPr>
          <p:cNvSpPr txBox="1"/>
          <p:nvPr/>
        </p:nvSpPr>
        <p:spPr>
          <a:xfrm>
            <a:off x="7760596" y="3583469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    检测框回归</a:t>
            </a:r>
          </a:p>
        </p:txBody>
      </p:sp>
      <p:cxnSp>
        <p:nvCxnSpPr>
          <p:cNvPr id="67" name="直接连接符 66">
            <a:extLst>
              <a:ext uri="{FF2B5EF4-FFF2-40B4-BE49-F238E27FC236}">
                <a16:creationId xmlns:a16="http://schemas.microsoft.com/office/drawing/2014/main" id="{B483B19E-1690-4095-B88D-65AB4D75D410}"/>
              </a:ext>
            </a:extLst>
          </p:cNvPr>
          <p:cNvCxnSpPr>
            <a:stCxn id="65" idx="1"/>
          </p:cNvCxnSpPr>
          <p:nvPr/>
        </p:nvCxnSpPr>
        <p:spPr>
          <a:xfrm flipH="1">
            <a:off x="6444208" y="3721969"/>
            <a:ext cx="1316388" cy="46495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5201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E605AC2-2F1D-40E5-AF47-8C71983593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6075" y="1871663"/>
            <a:ext cx="2333997" cy="2155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3519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6798</TotalTime>
  <Words>313</Words>
  <Application>Microsoft Office PowerPoint</Application>
  <PresentationFormat>全屏显示(4:3)</PresentationFormat>
  <Paragraphs>200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6" baseType="lpstr">
      <vt:lpstr>等线</vt:lpstr>
      <vt:lpstr>等线 Light</vt:lpstr>
      <vt:lpstr>Arial</vt:lpstr>
      <vt:lpstr>Calibri</vt:lpstr>
      <vt:lpstr>Cambria Math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Alex Lau</dc:creator>
  <cp:lastModifiedBy>Alex Lau</cp:lastModifiedBy>
  <cp:revision>102</cp:revision>
  <dcterms:created xsi:type="dcterms:W3CDTF">2019-03-03T04:39:00Z</dcterms:created>
  <dcterms:modified xsi:type="dcterms:W3CDTF">2019-04-03T07:14:54Z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2052-11.1.0.8500</vt:lpwstr>
  </property>
</Properties>
</file>